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2" r:id="rId1"/>
  </p:sldMasterIdLst>
  <p:notesMasterIdLst>
    <p:notesMasterId r:id="rId19"/>
  </p:notesMasterIdLst>
  <p:sldIdLst>
    <p:sldId id="279" r:id="rId2"/>
    <p:sldId id="280" r:id="rId3"/>
    <p:sldId id="265" r:id="rId4"/>
    <p:sldId id="257" r:id="rId5"/>
    <p:sldId id="264" r:id="rId6"/>
    <p:sldId id="278" r:id="rId7"/>
    <p:sldId id="277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7C0368-D326-4FA8-B6AC-ED6695650D3E}" v="927" dt="2020-04-10T22:37:45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80" autoAdjust="0"/>
  </p:normalViewPr>
  <p:slideViewPr>
    <p:cSldViewPr snapToGrid="0">
      <p:cViewPr varScale="1">
        <p:scale>
          <a:sx n="102" d="100"/>
          <a:sy n="102" d="100"/>
        </p:scale>
        <p:origin x="89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53.svg"/><Relationship Id="rId2" Type="http://schemas.openxmlformats.org/officeDocument/2006/relationships/image" Target="../media/image48.svg"/><Relationship Id="rId1" Type="http://schemas.openxmlformats.org/officeDocument/2006/relationships/image" Target="../media/image36.png"/><Relationship Id="rId6" Type="http://schemas.openxmlformats.org/officeDocument/2006/relationships/image" Target="../media/image50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52.svg"/><Relationship Id="rId4" Type="http://schemas.openxmlformats.org/officeDocument/2006/relationships/image" Target="../media/image49.svg"/><Relationship Id="rId9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A8AC29-E235-43BC-BE1E-E5D4C10A4D37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B49D470-82E8-48A1-9B3D-C316EC6E51AE}">
      <dgm:prSet/>
      <dgm:spPr/>
      <dgm:t>
        <a:bodyPr/>
        <a:lstStyle/>
        <a:p>
          <a:r>
            <a:rPr lang="en-US" b="1" i="0"/>
            <a:t>Imaging</a:t>
          </a:r>
          <a:endParaRPr lang="en-US"/>
        </a:p>
      </dgm:t>
    </dgm:pt>
    <dgm:pt modelId="{34C15C66-94B3-4B60-A21F-1262FED0F665}" type="parTrans" cxnId="{A7842AE9-8724-4518-8E6F-6A4C8817B193}">
      <dgm:prSet/>
      <dgm:spPr/>
      <dgm:t>
        <a:bodyPr/>
        <a:lstStyle/>
        <a:p>
          <a:endParaRPr lang="en-US"/>
        </a:p>
      </dgm:t>
    </dgm:pt>
    <dgm:pt modelId="{5DCE5FE1-CB39-420F-BDB4-4105FC97578C}" type="sibTrans" cxnId="{A7842AE9-8724-4518-8E6F-6A4C8817B193}">
      <dgm:prSet/>
      <dgm:spPr/>
      <dgm:t>
        <a:bodyPr/>
        <a:lstStyle/>
        <a:p>
          <a:endParaRPr lang="en-US"/>
        </a:p>
      </dgm:t>
    </dgm:pt>
    <dgm:pt modelId="{256745BA-755E-41D7-98D2-8C3EA9188FB5}">
      <dgm:prSet custT="1"/>
      <dgm:spPr/>
      <dgm:t>
        <a:bodyPr/>
        <a:lstStyle/>
        <a:p>
          <a:r>
            <a:rPr lang="en-US" sz="1600"/>
            <a:t>Processing and Imaging</a:t>
          </a:r>
          <a:endParaRPr lang="en-US" sz="1600" dirty="0"/>
        </a:p>
      </dgm:t>
    </dgm:pt>
    <dgm:pt modelId="{F4325BEC-A35F-4DC7-A475-D3591965A393}" type="parTrans" cxnId="{E2DD5EC0-8A06-4531-A01B-ACE9EF98D1FD}">
      <dgm:prSet/>
      <dgm:spPr/>
      <dgm:t>
        <a:bodyPr/>
        <a:lstStyle/>
        <a:p>
          <a:endParaRPr lang="en-US"/>
        </a:p>
      </dgm:t>
    </dgm:pt>
    <dgm:pt modelId="{27D7F74D-8C8E-4F55-86B7-47253D1EECBE}" type="sibTrans" cxnId="{E2DD5EC0-8A06-4531-A01B-ACE9EF98D1FD}">
      <dgm:prSet/>
      <dgm:spPr/>
      <dgm:t>
        <a:bodyPr/>
        <a:lstStyle/>
        <a:p>
          <a:endParaRPr lang="en-US"/>
        </a:p>
      </dgm:t>
    </dgm:pt>
    <dgm:pt modelId="{B6425EE6-6BF1-421B-AAC9-EC785E880F7C}">
      <dgm:prSet custT="1"/>
      <dgm:spPr/>
      <dgm:t>
        <a:bodyPr/>
        <a:lstStyle/>
        <a:p>
          <a:r>
            <a:rPr lang="en-US" sz="1600" dirty="0"/>
            <a:t>Double Raspberry Pi 0’s</a:t>
          </a:r>
        </a:p>
      </dgm:t>
    </dgm:pt>
    <dgm:pt modelId="{FEF3A864-CF7C-491E-992C-DD548AEC788D}" type="parTrans" cxnId="{4D4E5493-E457-4271-9AEC-91C396DBB3A2}">
      <dgm:prSet/>
      <dgm:spPr/>
      <dgm:t>
        <a:bodyPr/>
        <a:lstStyle/>
        <a:p>
          <a:endParaRPr lang="en-US"/>
        </a:p>
      </dgm:t>
    </dgm:pt>
    <dgm:pt modelId="{3571680D-A570-4FB7-BFB5-034CF98DD338}" type="sibTrans" cxnId="{4D4E5493-E457-4271-9AEC-91C396DBB3A2}">
      <dgm:prSet/>
      <dgm:spPr/>
      <dgm:t>
        <a:bodyPr/>
        <a:lstStyle/>
        <a:p>
          <a:endParaRPr lang="en-US"/>
        </a:p>
      </dgm:t>
    </dgm:pt>
    <dgm:pt modelId="{87685139-1EFC-40AD-876A-6A100E1E363C}">
      <dgm:prSet custT="1"/>
      <dgm:spPr/>
      <dgm:t>
        <a:bodyPr/>
        <a:lstStyle/>
        <a:p>
          <a:r>
            <a:rPr lang="en-US" sz="1600"/>
            <a:t>Pi NoIR Camera V2</a:t>
          </a:r>
          <a:endParaRPr lang="en-US" sz="1600" dirty="0"/>
        </a:p>
      </dgm:t>
    </dgm:pt>
    <dgm:pt modelId="{ED2D3859-65E4-4F99-9837-37A7D4769F66}" type="parTrans" cxnId="{1E731A1B-9B65-4246-AFDF-CF4C3F0EC607}">
      <dgm:prSet/>
      <dgm:spPr/>
      <dgm:t>
        <a:bodyPr/>
        <a:lstStyle/>
        <a:p>
          <a:endParaRPr lang="en-US"/>
        </a:p>
      </dgm:t>
    </dgm:pt>
    <dgm:pt modelId="{5BAF5443-9995-4D8D-A1F8-8B5C1B7DB507}" type="sibTrans" cxnId="{1E731A1B-9B65-4246-AFDF-CF4C3F0EC607}">
      <dgm:prSet/>
      <dgm:spPr/>
      <dgm:t>
        <a:bodyPr/>
        <a:lstStyle/>
        <a:p>
          <a:endParaRPr lang="en-US"/>
        </a:p>
      </dgm:t>
    </dgm:pt>
    <dgm:pt modelId="{3201BEC9-5CCE-4D82-8CA9-ECC35B926221}">
      <dgm:prSet custT="1"/>
      <dgm:spPr/>
      <dgm:t>
        <a:bodyPr/>
        <a:lstStyle/>
        <a:p>
          <a:r>
            <a:rPr lang="en-US" sz="1600"/>
            <a:t>8 megapixel Raspberry Pi camera</a:t>
          </a:r>
          <a:endParaRPr lang="en-US" sz="1600" dirty="0"/>
        </a:p>
      </dgm:t>
    </dgm:pt>
    <dgm:pt modelId="{2CB2DB00-A5C0-4BE0-B053-ED9A979E6E2F}" type="parTrans" cxnId="{85C0B273-0F1B-44B2-8C22-041D9151D1BA}">
      <dgm:prSet/>
      <dgm:spPr/>
      <dgm:t>
        <a:bodyPr/>
        <a:lstStyle/>
        <a:p>
          <a:endParaRPr lang="en-US"/>
        </a:p>
      </dgm:t>
    </dgm:pt>
    <dgm:pt modelId="{A1E97B91-3773-4DD7-8571-514B525DDA31}" type="sibTrans" cxnId="{85C0B273-0F1B-44B2-8C22-041D9151D1BA}">
      <dgm:prSet/>
      <dgm:spPr/>
      <dgm:t>
        <a:bodyPr/>
        <a:lstStyle/>
        <a:p>
          <a:endParaRPr lang="en-US"/>
        </a:p>
      </dgm:t>
    </dgm:pt>
    <dgm:pt modelId="{82E0300A-C2A3-44BA-BA50-A96EB844D236}">
      <dgm:prSet/>
      <dgm:spPr/>
      <dgm:t>
        <a:bodyPr/>
        <a:lstStyle/>
        <a:p>
          <a:r>
            <a:rPr lang="en-US" b="1" i="0"/>
            <a:t>Positioning</a:t>
          </a:r>
          <a:endParaRPr lang="en-US"/>
        </a:p>
      </dgm:t>
    </dgm:pt>
    <dgm:pt modelId="{AFB49A5A-EC38-4D89-A496-B489B96E6507}" type="parTrans" cxnId="{C9BDBE1D-F4A6-4AB9-B4D4-F6D41E6B95E9}">
      <dgm:prSet/>
      <dgm:spPr/>
      <dgm:t>
        <a:bodyPr/>
        <a:lstStyle/>
        <a:p>
          <a:endParaRPr lang="en-US"/>
        </a:p>
      </dgm:t>
    </dgm:pt>
    <dgm:pt modelId="{C271A663-02F0-480F-ABC5-B989696D9397}" type="sibTrans" cxnId="{C9BDBE1D-F4A6-4AB9-B4D4-F6D41E6B95E9}">
      <dgm:prSet/>
      <dgm:spPr/>
      <dgm:t>
        <a:bodyPr/>
        <a:lstStyle/>
        <a:p>
          <a:endParaRPr lang="en-US"/>
        </a:p>
      </dgm:t>
    </dgm:pt>
    <dgm:pt modelId="{AB955F69-D4B3-4147-8299-8424F895DE7A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600" dirty="0"/>
            <a:t>Data logging</a:t>
          </a:r>
        </a:p>
      </dgm:t>
    </dgm:pt>
    <dgm:pt modelId="{870B5ECE-A9D6-40E3-A791-6D95204E44D8}" type="parTrans" cxnId="{EAAF5D49-C8D0-4FCD-8FDF-C5FF4BC270CE}">
      <dgm:prSet/>
      <dgm:spPr/>
      <dgm:t>
        <a:bodyPr/>
        <a:lstStyle/>
        <a:p>
          <a:endParaRPr lang="en-US"/>
        </a:p>
      </dgm:t>
    </dgm:pt>
    <dgm:pt modelId="{86192475-9D48-44F7-8DC9-90DA641A75C7}" type="sibTrans" cxnId="{EAAF5D49-C8D0-4FCD-8FDF-C5FF4BC270CE}">
      <dgm:prSet/>
      <dgm:spPr/>
      <dgm:t>
        <a:bodyPr/>
        <a:lstStyle/>
        <a:p>
          <a:endParaRPr lang="en-US"/>
        </a:p>
      </dgm:t>
    </dgm:pt>
    <dgm:pt modelId="{4BA42F3D-3548-4F7E-8B81-BA706E58F898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600" dirty="0"/>
            <a:t>Pixhawk 4 flight controller</a:t>
          </a:r>
        </a:p>
      </dgm:t>
    </dgm:pt>
    <dgm:pt modelId="{D9A492E9-F72E-4356-AB14-C02CC96502AF}" type="parTrans" cxnId="{DEAE70EB-B31E-4F83-BA1C-8C7E3C739DB9}">
      <dgm:prSet/>
      <dgm:spPr/>
      <dgm:t>
        <a:bodyPr/>
        <a:lstStyle/>
        <a:p>
          <a:endParaRPr lang="en-US"/>
        </a:p>
      </dgm:t>
    </dgm:pt>
    <dgm:pt modelId="{504EF5BE-02B9-40F3-B3EB-624D44DE6FAA}" type="sibTrans" cxnId="{DEAE70EB-B31E-4F83-BA1C-8C7E3C739DB9}">
      <dgm:prSet/>
      <dgm:spPr/>
      <dgm:t>
        <a:bodyPr/>
        <a:lstStyle/>
        <a:p>
          <a:endParaRPr lang="en-US"/>
        </a:p>
      </dgm:t>
    </dgm:pt>
    <dgm:pt modelId="{3026CE9E-FE43-487D-9046-75265A234684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600" dirty="0"/>
            <a:t>Accelerometer, magnetometer, barometer</a:t>
          </a:r>
        </a:p>
      </dgm:t>
    </dgm:pt>
    <dgm:pt modelId="{E81E10B0-8E55-437A-B6B9-17DE662E1161}" type="parTrans" cxnId="{C4675487-47CE-48DD-9E4A-44F2BC178D61}">
      <dgm:prSet/>
      <dgm:spPr/>
      <dgm:t>
        <a:bodyPr/>
        <a:lstStyle/>
        <a:p>
          <a:endParaRPr lang="en-US"/>
        </a:p>
      </dgm:t>
    </dgm:pt>
    <dgm:pt modelId="{7F7EEB24-2134-425C-B308-1AED21F684CE}" type="sibTrans" cxnId="{C4675487-47CE-48DD-9E4A-44F2BC178D61}">
      <dgm:prSet/>
      <dgm:spPr/>
      <dgm:t>
        <a:bodyPr/>
        <a:lstStyle/>
        <a:p>
          <a:endParaRPr lang="en-US"/>
        </a:p>
      </dgm:t>
    </dgm:pt>
    <dgm:pt modelId="{FD6935B8-9C5C-48F4-B948-9FA2719B2FF9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600" dirty="0"/>
            <a:t>Reconstructs payload orientation throughout flight</a:t>
          </a:r>
        </a:p>
      </dgm:t>
    </dgm:pt>
    <dgm:pt modelId="{E31EE9E9-CFC3-4463-A0FA-8CA03DA7CABF}" type="parTrans" cxnId="{E18F791F-8F8F-44BF-A0FB-DD72D9A90E36}">
      <dgm:prSet/>
      <dgm:spPr/>
      <dgm:t>
        <a:bodyPr/>
        <a:lstStyle/>
        <a:p>
          <a:endParaRPr lang="en-US"/>
        </a:p>
      </dgm:t>
    </dgm:pt>
    <dgm:pt modelId="{8642871D-0118-446C-AFF1-838C703E6114}" type="sibTrans" cxnId="{E18F791F-8F8F-44BF-A0FB-DD72D9A90E36}">
      <dgm:prSet/>
      <dgm:spPr/>
      <dgm:t>
        <a:bodyPr/>
        <a:lstStyle/>
        <a:p>
          <a:endParaRPr lang="en-US"/>
        </a:p>
      </dgm:t>
    </dgm:pt>
    <dgm:pt modelId="{9178ADDD-95BC-4CB8-83D0-B5990E0752DA}" type="pres">
      <dgm:prSet presAssocID="{C3A8AC29-E235-43BC-BE1E-E5D4C10A4D37}" presName="Name0" presStyleCnt="0">
        <dgm:presLayoutVars>
          <dgm:dir/>
          <dgm:animLvl val="lvl"/>
          <dgm:resizeHandles val="exact"/>
        </dgm:presLayoutVars>
      </dgm:prSet>
      <dgm:spPr/>
    </dgm:pt>
    <dgm:pt modelId="{EDEAB8A5-E0E4-408A-9643-AC2B7CC85B02}" type="pres">
      <dgm:prSet presAssocID="{6B49D470-82E8-48A1-9B3D-C316EC6E51AE}" presName="composite" presStyleCnt="0"/>
      <dgm:spPr/>
    </dgm:pt>
    <dgm:pt modelId="{9781266C-F36B-4BC1-9C14-50D3D0C6CCD3}" type="pres">
      <dgm:prSet presAssocID="{6B49D470-82E8-48A1-9B3D-C316EC6E51A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3A88D08-402B-481E-9C3D-40FE4D9146BF}" type="pres">
      <dgm:prSet presAssocID="{6B49D470-82E8-48A1-9B3D-C316EC6E51AE}" presName="desTx" presStyleLbl="alignAccFollowNode1" presStyleIdx="0" presStyleCnt="2">
        <dgm:presLayoutVars>
          <dgm:bulletEnabled val="1"/>
        </dgm:presLayoutVars>
      </dgm:prSet>
      <dgm:spPr/>
    </dgm:pt>
    <dgm:pt modelId="{2E8DDC70-47A6-4522-AC5C-7D2F0107332F}" type="pres">
      <dgm:prSet presAssocID="{5DCE5FE1-CB39-420F-BDB4-4105FC97578C}" presName="space" presStyleCnt="0"/>
      <dgm:spPr/>
    </dgm:pt>
    <dgm:pt modelId="{33E2A053-DF57-4C0C-B8EF-AA5AFEE4A0CB}" type="pres">
      <dgm:prSet presAssocID="{82E0300A-C2A3-44BA-BA50-A96EB844D236}" presName="composite" presStyleCnt="0"/>
      <dgm:spPr/>
    </dgm:pt>
    <dgm:pt modelId="{58B03066-027C-4D7B-A697-CCD64803B828}" type="pres">
      <dgm:prSet presAssocID="{82E0300A-C2A3-44BA-BA50-A96EB844D23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F4BC080-AD16-4489-809C-6D8211B3CB47}" type="pres">
      <dgm:prSet presAssocID="{82E0300A-C2A3-44BA-BA50-A96EB844D23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E610F1B-2EF1-4540-9199-95FD6BEF10D0}" type="presOf" srcId="{4BA42F3D-3548-4F7E-8B81-BA706E58F898}" destId="{2F4BC080-AD16-4489-809C-6D8211B3CB47}" srcOrd="0" destOrd="1" presId="urn:microsoft.com/office/officeart/2005/8/layout/hList1"/>
    <dgm:cxn modelId="{1E731A1B-9B65-4246-AFDF-CF4C3F0EC607}" srcId="{6B49D470-82E8-48A1-9B3D-C316EC6E51AE}" destId="{87685139-1EFC-40AD-876A-6A100E1E363C}" srcOrd="2" destOrd="0" parTransId="{ED2D3859-65E4-4F99-9837-37A7D4769F66}" sibTransId="{5BAF5443-9995-4D8D-A1F8-8B5C1B7DB507}"/>
    <dgm:cxn modelId="{FA9F411C-9EDF-4521-96A0-2676F78BE8CB}" type="presOf" srcId="{AB955F69-D4B3-4147-8299-8424F895DE7A}" destId="{2F4BC080-AD16-4489-809C-6D8211B3CB47}" srcOrd="0" destOrd="0" presId="urn:microsoft.com/office/officeart/2005/8/layout/hList1"/>
    <dgm:cxn modelId="{C9BDBE1D-F4A6-4AB9-B4D4-F6D41E6B95E9}" srcId="{C3A8AC29-E235-43BC-BE1E-E5D4C10A4D37}" destId="{82E0300A-C2A3-44BA-BA50-A96EB844D236}" srcOrd="1" destOrd="0" parTransId="{AFB49A5A-EC38-4D89-A496-B489B96E6507}" sibTransId="{C271A663-02F0-480F-ABC5-B989696D9397}"/>
    <dgm:cxn modelId="{E18F791F-8F8F-44BF-A0FB-DD72D9A90E36}" srcId="{82E0300A-C2A3-44BA-BA50-A96EB844D236}" destId="{FD6935B8-9C5C-48F4-B948-9FA2719B2FF9}" srcOrd="3" destOrd="0" parTransId="{E31EE9E9-CFC3-4463-A0FA-8CA03DA7CABF}" sibTransId="{8642871D-0118-446C-AFF1-838C703E6114}"/>
    <dgm:cxn modelId="{0A4FD53A-2D9A-4360-AF54-5926D9024A8E}" type="presOf" srcId="{3201BEC9-5CCE-4D82-8CA9-ECC35B926221}" destId="{23A88D08-402B-481E-9C3D-40FE4D9146BF}" srcOrd="0" destOrd="3" presId="urn:microsoft.com/office/officeart/2005/8/layout/hList1"/>
    <dgm:cxn modelId="{76BB8E3D-7907-4FDA-B6A9-DEED35AF9FEB}" type="presOf" srcId="{B6425EE6-6BF1-421B-AAC9-EC785E880F7C}" destId="{23A88D08-402B-481E-9C3D-40FE4D9146BF}" srcOrd="0" destOrd="1" presId="urn:microsoft.com/office/officeart/2005/8/layout/hList1"/>
    <dgm:cxn modelId="{D148FB47-8362-45F1-A745-B876E4F8CAC4}" type="presOf" srcId="{FD6935B8-9C5C-48F4-B948-9FA2719B2FF9}" destId="{2F4BC080-AD16-4489-809C-6D8211B3CB47}" srcOrd="0" destOrd="3" presId="urn:microsoft.com/office/officeart/2005/8/layout/hList1"/>
    <dgm:cxn modelId="{EAAF5D49-C8D0-4FCD-8FDF-C5FF4BC270CE}" srcId="{82E0300A-C2A3-44BA-BA50-A96EB844D236}" destId="{AB955F69-D4B3-4147-8299-8424F895DE7A}" srcOrd="0" destOrd="0" parTransId="{870B5ECE-A9D6-40E3-A791-6D95204E44D8}" sibTransId="{86192475-9D48-44F7-8DC9-90DA641A75C7}"/>
    <dgm:cxn modelId="{85C0B273-0F1B-44B2-8C22-041D9151D1BA}" srcId="{6B49D470-82E8-48A1-9B3D-C316EC6E51AE}" destId="{3201BEC9-5CCE-4D82-8CA9-ECC35B926221}" srcOrd="3" destOrd="0" parTransId="{2CB2DB00-A5C0-4BE0-B053-ED9A979E6E2F}" sibTransId="{A1E97B91-3773-4DD7-8571-514B525DDA31}"/>
    <dgm:cxn modelId="{9F4EA87F-9857-4949-93BA-61E74EF85410}" type="presOf" srcId="{87685139-1EFC-40AD-876A-6A100E1E363C}" destId="{23A88D08-402B-481E-9C3D-40FE4D9146BF}" srcOrd="0" destOrd="2" presId="urn:microsoft.com/office/officeart/2005/8/layout/hList1"/>
    <dgm:cxn modelId="{7FF15584-B3A4-4438-A988-EBAC929FA997}" type="presOf" srcId="{3026CE9E-FE43-487D-9046-75265A234684}" destId="{2F4BC080-AD16-4489-809C-6D8211B3CB47}" srcOrd="0" destOrd="2" presId="urn:microsoft.com/office/officeart/2005/8/layout/hList1"/>
    <dgm:cxn modelId="{C4675487-47CE-48DD-9E4A-44F2BC178D61}" srcId="{82E0300A-C2A3-44BA-BA50-A96EB844D236}" destId="{3026CE9E-FE43-487D-9046-75265A234684}" srcOrd="2" destOrd="0" parTransId="{E81E10B0-8E55-437A-B6B9-17DE662E1161}" sibTransId="{7F7EEB24-2134-425C-B308-1AED21F684CE}"/>
    <dgm:cxn modelId="{5CB20D93-8739-426D-8AD6-AEA2B76C96E5}" type="presOf" srcId="{C3A8AC29-E235-43BC-BE1E-E5D4C10A4D37}" destId="{9178ADDD-95BC-4CB8-83D0-B5990E0752DA}" srcOrd="0" destOrd="0" presId="urn:microsoft.com/office/officeart/2005/8/layout/hList1"/>
    <dgm:cxn modelId="{4D4E5493-E457-4271-9AEC-91C396DBB3A2}" srcId="{6B49D470-82E8-48A1-9B3D-C316EC6E51AE}" destId="{B6425EE6-6BF1-421B-AAC9-EC785E880F7C}" srcOrd="1" destOrd="0" parTransId="{FEF3A864-CF7C-491E-992C-DD548AEC788D}" sibTransId="{3571680D-A570-4FB7-BFB5-034CF98DD338}"/>
    <dgm:cxn modelId="{7064E594-CC1A-49FF-B76B-BA33B50975AF}" type="presOf" srcId="{256745BA-755E-41D7-98D2-8C3EA9188FB5}" destId="{23A88D08-402B-481E-9C3D-40FE4D9146BF}" srcOrd="0" destOrd="0" presId="urn:microsoft.com/office/officeart/2005/8/layout/hList1"/>
    <dgm:cxn modelId="{F632F1A4-40C9-43B6-8AF6-9CEF9C3B517E}" type="presOf" srcId="{6B49D470-82E8-48A1-9B3D-C316EC6E51AE}" destId="{9781266C-F36B-4BC1-9C14-50D3D0C6CCD3}" srcOrd="0" destOrd="0" presId="urn:microsoft.com/office/officeart/2005/8/layout/hList1"/>
    <dgm:cxn modelId="{33A5CBBE-AE3C-4558-902A-27D9FF38F4D5}" type="presOf" srcId="{82E0300A-C2A3-44BA-BA50-A96EB844D236}" destId="{58B03066-027C-4D7B-A697-CCD64803B828}" srcOrd="0" destOrd="0" presId="urn:microsoft.com/office/officeart/2005/8/layout/hList1"/>
    <dgm:cxn modelId="{E2DD5EC0-8A06-4531-A01B-ACE9EF98D1FD}" srcId="{6B49D470-82E8-48A1-9B3D-C316EC6E51AE}" destId="{256745BA-755E-41D7-98D2-8C3EA9188FB5}" srcOrd="0" destOrd="0" parTransId="{F4325BEC-A35F-4DC7-A475-D3591965A393}" sibTransId="{27D7F74D-8C8E-4F55-86B7-47253D1EECBE}"/>
    <dgm:cxn modelId="{A7842AE9-8724-4518-8E6F-6A4C8817B193}" srcId="{C3A8AC29-E235-43BC-BE1E-E5D4C10A4D37}" destId="{6B49D470-82E8-48A1-9B3D-C316EC6E51AE}" srcOrd="0" destOrd="0" parTransId="{34C15C66-94B3-4B60-A21F-1262FED0F665}" sibTransId="{5DCE5FE1-CB39-420F-BDB4-4105FC97578C}"/>
    <dgm:cxn modelId="{DEAE70EB-B31E-4F83-BA1C-8C7E3C739DB9}" srcId="{82E0300A-C2A3-44BA-BA50-A96EB844D236}" destId="{4BA42F3D-3548-4F7E-8B81-BA706E58F898}" srcOrd="1" destOrd="0" parTransId="{D9A492E9-F72E-4356-AB14-C02CC96502AF}" sibTransId="{504EF5BE-02B9-40F3-B3EB-624D44DE6FAA}"/>
    <dgm:cxn modelId="{C0633F4D-639D-4A33-B150-B651DDF8259B}" type="presParOf" srcId="{9178ADDD-95BC-4CB8-83D0-B5990E0752DA}" destId="{EDEAB8A5-E0E4-408A-9643-AC2B7CC85B02}" srcOrd="0" destOrd="0" presId="urn:microsoft.com/office/officeart/2005/8/layout/hList1"/>
    <dgm:cxn modelId="{5D7417E2-EE25-4D02-9D4D-F8A92C71CB8F}" type="presParOf" srcId="{EDEAB8A5-E0E4-408A-9643-AC2B7CC85B02}" destId="{9781266C-F36B-4BC1-9C14-50D3D0C6CCD3}" srcOrd="0" destOrd="0" presId="urn:microsoft.com/office/officeart/2005/8/layout/hList1"/>
    <dgm:cxn modelId="{DA8782AF-4302-49BC-B51B-8D0C506D9843}" type="presParOf" srcId="{EDEAB8A5-E0E4-408A-9643-AC2B7CC85B02}" destId="{23A88D08-402B-481E-9C3D-40FE4D9146BF}" srcOrd="1" destOrd="0" presId="urn:microsoft.com/office/officeart/2005/8/layout/hList1"/>
    <dgm:cxn modelId="{0330DE62-66F9-4D03-88F5-9B1D9C646E75}" type="presParOf" srcId="{9178ADDD-95BC-4CB8-83D0-B5990E0752DA}" destId="{2E8DDC70-47A6-4522-AC5C-7D2F0107332F}" srcOrd="1" destOrd="0" presId="urn:microsoft.com/office/officeart/2005/8/layout/hList1"/>
    <dgm:cxn modelId="{BEF9C41A-7A77-4BCB-8879-FEEFA76A61D0}" type="presParOf" srcId="{9178ADDD-95BC-4CB8-83D0-B5990E0752DA}" destId="{33E2A053-DF57-4C0C-B8EF-AA5AFEE4A0CB}" srcOrd="2" destOrd="0" presId="urn:microsoft.com/office/officeart/2005/8/layout/hList1"/>
    <dgm:cxn modelId="{E9956D52-E7D4-4608-AEE3-47950C634D97}" type="presParOf" srcId="{33E2A053-DF57-4C0C-B8EF-AA5AFEE4A0CB}" destId="{58B03066-027C-4D7B-A697-CCD64803B828}" srcOrd="0" destOrd="0" presId="urn:microsoft.com/office/officeart/2005/8/layout/hList1"/>
    <dgm:cxn modelId="{4DC39FEB-98E7-47EC-BF44-F157F2EDF0D8}" type="presParOf" srcId="{33E2A053-DF57-4C0C-B8EF-AA5AFEE4A0CB}" destId="{2F4BC080-AD16-4489-809C-6D8211B3CB4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013AC4-673C-4074-B3C4-148EFBD9D18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8188E00-B052-4D04-BFAD-00F28563F857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b="0" i="0" u="none" strike="noStrike" cap="none" baseline="0" noProof="0" dirty="0">
              <a:solidFill>
                <a:srgbClr val="010000"/>
              </a:solidFill>
              <a:latin typeface="Century Gothic"/>
            </a:rPr>
            <a:t>Goodnight Arduino, Hello Raspberry Pi.</a:t>
          </a:r>
        </a:p>
      </dgm:t>
    </dgm:pt>
    <dgm:pt modelId="{B4CFDB7B-598D-4E5F-9B6A-FCA60D3E489B}" type="parTrans" cxnId="{57B41D4B-F8A5-4BD5-9427-48816709C8F3}">
      <dgm:prSet/>
      <dgm:spPr/>
      <dgm:t>
        <a:bodyPr/>
        <a:lstStyle/>
        <a:p>
          <a:endParaRPr lang="en-US"/>
        </a:p>
      </dgm:t>
    </dgm:pt>
    <dgm:pt modelId="{7C667BCC-44C3-4C01-8F32-1E4F9CDD23CA}" type="sibTrans" cxnId="{57B41D4B-F8A5-4BD5-9427-48816709C8F3}">
      <dgm:prSet/>
      <dgm:spPr/>
      <dgm:t>
        <a:bodyPr/>
        <a:lstStyle/>
        <a:p>
          <a:endParaRPr lang="en-US"/>
        </a:p>
      </dgm:t>
    </dgm:pt>
    <dgm:pt modelId="{B0907B7A-94DE-444D-A2EF-3A827D88E1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Record relevant telemetry using Pixhawk 4</a:t>
          </a:r>
          <a:endParaRPr lang="en-US" dirty="0"/>
        </a:p>
      </dgm:t>
    </dgm:pt>
    <dgm:pt modelId="{56FE70A5-ABA6-4309-80AE-49DBF2B3AF18}" type="parTrans" cxnId="{6D52FA6D-501F-4ACC-AA85-820EB879E410}">
      <dgm:prSet/>
      <dgm:spPr/>
      <dgm:t>
        <a:bodyPr/>
        <a:lstStyle/>
        <a:p>
          <a:endParaRPr lang="en-US"/>
        </a:p>
      </dgm:t>
    </dgm:pt>
    <dgm:pt modelId="{F3E37AA8-6F7A-477C-AB50-E7D18AEC8FB6}" type="sibTrans" cxnId="{6D52FA6D-501F-4ACC-AA85-820EB879E410}">
      <dgm:prSet/>
      <dgm:spPr/>
      <dgm:t>
        <a:bodyPr/>
        <a:lstStyle/>
        <a:p>
          <a:endParaRPr lang="en-US"/>
        </a:p>
      </dgm:t>
    </dgm:pt>
    <dgm:pt modelId="{CB9B3CEA-68E7-438F-81EF-8785D36C34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Pixhawk automatically logs GPS/Compass, IMU data for post mission processing</a:t>
          </a:r>
          <a:endParaRPr lang="en-US" dirty="0"/>
        </a:p>
      </dgm:t>
    </dgm:pt>
    <dgm:pt modelId="{36CDB9EF-1C2E-49A3-BA5F-C4C5A49D2F0E}" type="parTrans" cxnId="{DF129D50-4C1A-45C3-BCD9-E963BD00157E}">
      <dgm:prSet/>
      <dgm:spPr/>
      <dgm:t>
        <a:bodyPr/>
        <a:lstStyle/>
        <a:p>
          <a:endParaRPr lang="en-US"/>
        </a:p>
      </dgm:t>
    </dgm:pt>
    <dgm:pt modelId="{0CC65835-9C70-41CB-A53C-496D2EC6BF8A}" type="sibTrans" cxnId="{DF129D50-4C1A-45C3-BCD9-E963BD00157E}">
      <dgm:prSet/>
      <dgm:spPr/>
      <dgm:t>
        <a:bodyPr/>
        <a:lstStyle/>
        <a:p>
          <a:endParaRPr lang="en-US"/>
        </a:p>
      </dgm:t>
    </dgm:pt>
    <dgm:pt modelId="{49179FE4-E6BB-4BA4-8F91-E78DAA3217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Able to leverage ROS to subscribe to Pixhawk data streams during flight (possible for use with GPIO headers on Raspberry Pi)</a:t>
          </a:r>
          <a:endParaRPr lang="en-US" dirty="0"/>
        </a:p>
      </dgm:t>
    </dgm:pt>
    <dgm:pt modelId="{345BE224-40D7-47F2-8490-D54ABBF83732}" type="parTrans" cxnId="{A434F7A5-BC63-4DA4-BFC1-980B5DB4EB16}">
      <dgm:prSet/>
      <dgm:spPr/>
      <dgm:t>
        <a:bodyPr/>
        <a:lstStyle/>
        <a:p>
          <a:endParaRPr lang="en-US"/>
        </a:p>
      </dgm:t>
    </dgm:pt>
    <dgm:pt modelId="{188C12EA-6144-4462-B1F3-AF595ADE9A8B}" type="sibTrans" cxnId="{A434F7A5-BC63-4DA4-BFC1-980B5DB4EB16}">
      <dgm:prSet/>
      <dgm:spPr/>
      <dgm:t>
        <a:bodyPr/>
        <a:lstStyle/>
        <a:p>
          <a:endParaRPr lang="en-US"/>
        </a:p>
      </dgm:t>
    </dgm:pt>
    <dgm:pt modelId="{F51636EC-64CB-428F-A569-36B9898B93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Used two Raspberry Pi 0 w’s to take photos at 30 second intervals from two cameras</a:t>
          </a:r>
          <a:endParaRPr lang="en-US" dirty="0"/>
        </a:p>
      </dgm:t>
    </dgm:pt>
    <dgm:pt modelId="{A9AF4D19-9677-4E1A-B682-DD8C1B0DE3D2}" type="parTrans" cxnId="{09C558B5-7E75-4ED2-ACAA-FE523442BFF4}">
      <dgm:prSet/>
      <dgm:spPr/>
      <dgm:t>
        <a:bodyPr/>
        <a:lstStyle/>
        <a:p>
          <a:endParaRPr lang="en-US"/>
        </a:p>
      </dgm:t>
    </dgm:pt>
    <dgm:pt modelId="{8FEA9578-D6B8-48D3-8041-7933848E2B06}" type="sibTrans" cxnId="{09C558B5-7E75-4ED2-ACAA-FE523442BFF4}">
      <dgm:prSet/>
      <dgm:spPr/>
      <dgm:t>
        <a:bodyPr/>
        <a:lstStyle/>
        <a:p>
          <a:endParaRPr lang="en-US"/>
        </a:p>
      </dgm:t>
    </dgm:pt>
    <dgm:pt modelId="{87F5AF4E-61E8-4DD8-8194-E67F9735E9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0" i="0" dirty="0"/>
            <a:t>Public Lab </a:t>
          </a:r>
          <a:r>
            <a:rPr lang="en-US" sz="1200" b="0" i="0" dirty="0">
              <a:latin typeface="Century Gothic" panose="020B0502020202020204"/>
            </a:rPr>
            <a:t>Infragram</a:t>
          </a:r>
          <a:r>
            <a:rPr lang="en-US" sz="1200" b="0" i="0" dirty="0"/>
            <a:t> project was the basis of our scientific payload, allows us to make rudimentary NDVI measurements</a:t>
          </a:r>
          <a:endParaRPr lang="en-US" sz="1200" dirty="0"/>
        </a:p>
      </dgm:t>
    </dgm:pt>
    <dgm:pt modelId="{83D317C7-01C9-42EE-8F0A-B581D559DA95}" type="parTrans" cxnId="{D5D67295-95F2-49DE-A220-28F8D3682D95}">
      <dgm:prSet/>
      <dgm:spPr/>
      <dgm:t>
        <a:bodyPr/>
        <a:lstStyle/>
        <a:p>
          <a:endParaRPr lang="en-US"/>
        </a:p>
      </dgm:t>
    </dgm:pt>
    <dgm:pt modelId="{329A2E61-1124-46D6-B954-BF65B4FCC6A5}" type="sibTrans" cxnId="{D5D67295-95F2-49DE-A220-28F8D3682D95}">
      <dgm:prSet/>
      <dgm:spPr/>
      <dgm:t>
        <a:bodyPr/>
        <a:lstStyle/>
        <a:p>
          <a:endParaRPr lang="en-US"/>
        </a:p>
      </dgm:t>
    </dgm:pt>
    <dgm:pt modelId="{6685A8A1-4358-4494-B7DD-B1E108935A15}" type="pres">
      <dgm:prSet presAssocID="{B2013AC4-673C-4074-B3C4-148EFBD9D186}" presName="root" presStyleCnt="0">
        <dgm:presLayoutVars>
          <dgm:dir/>
          <dgm:resizeHandles val="exact"/>
        </dgm:presLayoutVars>
      </dgm:prSet>
      <dgm:spPr/>
    </dgm:pt>
    <dgm:pt modelId="{637F00F3-305C-4A70-B41B-8C5A94F6565E}" type="pres">
      <dgm:prSet presAssocID="{08188E00-B052-4D04-BFAD-00F28563F857}" presName="compNode" presStyleCnt="0"/>
      <dgm:spPr/>
    </dgm:pt>
    <dgm:pt modelId="{CF43983B-81A2-4EA0-B171-7D21E5CCE777}" type="pres">
      <dgm:prSet presAssocID="{08188E00-B052-4D04-BFAD-00F28563F857}" presName="bgRect" presStyleLbl="bgShp" presStyleIdx="0" presStyleCnt="6"/>
      <dgm:spPr/>
    </dgm:pt>
    <dgm:pt modelId="{0328DAC9-7306-474C-AE16-4D6BE0A1A641}" type="pres">
      <dgm:prSet presAssocID="{08188E00-B052-4D04-BFAD-00F28563F85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0B044CD9-2974-4EC2-A229-4E4F3AE412A9}" type="pres">
      <dgm:prSet presAssocID="{08188E00-B052-4D04-BFAD-00F28563F857}" presName="spaceRect" presStyleCnt="0"/>
      <dgm:spPr/>
    </dgm:pt>
    <dgm:pt modelId="{6F291907-992D-4F93-A295-04AC5410C130}" type="pres">
      <dgm:prSet presAssocID="{08188E00-B052-4D04-BFAD-00F28563F857}" presName="parTx" presStyleLbl="revTx" presStyleIdx="0" presStyleCnt="6">
        <dgm:presLayoutVars>
          <dgm:chMax val="0"/>
          <dgm:chPref val="0"/>
        </dgm:presLayoutVars>
      </dgm:prSet>
      <dgm:spPr/>
    </dgm:pt>
    <dgm:pt modelId="{537B50F4-BB5C-4258-B3D8-952274ED75B4}" type="pres">
      <dgm:prSet presAssocID="{7C667BCC-44C3-4C01-8F32-1E4F9CDD23CA}" presName="sibTrans" presStyleCnt="0"/>
      <dgm:spPr/>
    </dgm:pt>
    <dgm:pt modelId="{51844302-1430-4105-B80E-C413863C4237}" type="pres">
      <dgm:prSet presAssocID="{B0907B7A-94DE-444D-A2EF-3A827D88E141}" presName="compNode" presStyleCnt="0"/>
      <dgm:spPr/>
    </dgm:pt>
    <dgm:pt modelId="{DDCD3F71-7A15-414A-912B-E19D5DFF288F}" type="pres">
      <dgm:prSet presAssocID="{B0907B7A-94DE-444D-A2EF-3A827D88E141}" presName="bgRect" presStyleLbl="bgShp" presStyleIdx="1" presStyleCnt="6"/>
      <dgm:spPr/>
    </dgm:pt>
    <dgm:pt modelId="{698BCF02-C83C-45C5-A1B2-D83C8ACA1CE9}" type="pres">
      <dgm:prSet presAssocID="{B0907B7A-94DE-444D-A2EF-3A827D88E14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6CB165DF-201B-42B6-BF46-E885CB5370E9}" type="pres">
      <dgm:prSet presAssocID="{B0907B7A-94DE-444D-A2EF-3A827D88E141}" presName="spaceRect" presStyleCnt="0"/>
      <dgm:spPr/>
    </dgm:pt>
    <dgm:pt modelId="{7BF69FBB-063B-4AA5-B0F4-9E23567D37D1}" type="pres">
      <dgm:prSet presAssocID="{B0907B7A-94DE-444D-A2EF-3A827D88E141}" presName="parTx" presStyleLbl="revTx" presStyleIdx="1" presStyleCnt="6">
        <dgm:presLayoutVars>
          <dgm:chMax val="0"/>
          <dgm:chPref val="0"/>
        </dgm:presLayoutVars>
      </dgm:prSet>
      <dgm:spPr/>
    </dgm:pt>
    <dgm:pt modelId="{310A015E-046C-429C-9A56-74C18C552152}" type="pres">
      <dgm:prSet presAssocID="{F3E37AA8-6F7A-477C-AB50-E7D18AEC8FB6}" presName="sibTrans" presStyleCnt="0"/>
      <dgm:spPr/>
    </dgm:pt>
    <dgm:pt modelId="{7F66745B-507B-4A09-A315-8FAEFF67E949}" type="pres">
      <dgm:prSet presAssocID="{CB9B3CEA-68E7-438F-81EF-8785D36C3400}" presName="compNode" presStyleCnt="0"/>
      <dgm:spPr/>
    </dgm:pt>
    <dgm:pt modelId="{324B015C-E2D8-4797-B6D7-EE64564BA515}" type="pres">
      <dgm:prSet presAssocID="{CB9B3CEA-68E7-438F-81EF-8785D36C3400}" presName="bgRect" presStyleLbl="bgShp" presStyleIdx="2" presStyleCnt="6"/>
      <dgm:spPr/>
    </dgm:pt>
    <dgm:pt modelId="{9C398D16-B539-4799-A00F-69F6DC520405}" type="pres">
      <dgm:prSet presAssocID="{CB9B3CEA-68E7-438F-81EF-8785D36C340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gle gear"/>
        </a:ext>
      </dgm:extLst>
    </dgm:pt>
    <dgm:pt modelId="{B8D3B435-4A3C-4A9B-A151-93C0688BB2EA}" type="pres">
      <dgm:prSet presAssocID="{CB9B3CEA-68E7-438F-81EF-8785D36C3400}" presName="spaceRect" presStyleCnt="0"/>
      <dgm:spPr/>
    </dgm:pt>
    <dgm:pt modelId="{2A4B31EA-C940-4407-8AA9-7AAD95785F87}" type="pres">
      <dgm:prSet presAssocID="{CB9B3CEA-68E7-438F-81EF-8785D36C3400}" presName="parTx" presStyleLbl="revTx" presStyleIdx="2" presStyleCnt="6">
        <dgm:presLayoutVars>
          <dgm:chMax val="0"/>
          <dgm:chPref val="0"/>
        </dgm:presLayoutVars>
      </dgm:prSet>
      <dgm:spPr/>
    </dgm:pt>
    <dgm:pt modelId="{CFBDF1F6-5776-4037-B487-57F2EEC58B53}" type="pres">
      <dgm:prSet presAssocID="{0CC65835-9C70-41CB-A53C-496D2EC6BF8A}" presName="sibTrans" presStyleCnt="0"/>
      <dgm:spPr/>
    </dgm:pt>
    <dgm:pt modelId="{AD8DD12D-F181-4701-9076-61C64BD8F949}" type="pres">
      <dgm:prSet presAssocID="{49179FE4-E6BB-4BA4-8F91-E78DAA3217CF}" presName="compNode" presStyleCnt="0"/>
      <dgm:spPr/>
    </dgm:pt>
    <dgm:pt modelId="{FC9DAC58-D150-4772-9806-B1246FAB3B89}" type="pres">
      <dgm:prSet presAssocID="{49179FE4-E6BB-4BA4-8F91-E78DAA3217CF}" presName="bgRect" presStyleLbl="bgShp" presStyleIdx="3" presStyleCnt="6"/>
      <dgm:spPr/>
    </dgm:pt>
    <dgm:pt modelId="{690E310B-810B-44F3-8055-3BBFB47B674B}" type="pres">
      <dgm:prSet presAssocID="{49179FE4-E6BB-4BA4-8F91-E78DAA3217C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6A7AD686-1D21-49AB-BD14-5B93A89A2225}" type="pres">
      <dgm:prSet presAssocID="{49179FE4-E6BB-4BA4-8F91-E78DAA3217CF}" presName="spaceRect" presStyleCnt="0"/>
      <dgm:spPr/>
    </dgm:pt>
    <dgm:pt modelId="{86B9F180-D363-4C58-AC79-68DA0D2C3112}" type="pres">
      <dgm:prSet presAssocID="{49179FE4-E6BB-4BA4-8F91-E78DAA3217CF}" presName="parTx" presStyleLbl="revTx" presStyleIdx="3" presStyleCnt="6">
        <dgm:presLayoutVars>
          <dgm:chMax val="0"/>
          <dgm:chPref val="0"/>
        </dgm:presLayoutVars>
      </dgm:prSet>
      <dgm:spPr/>
    </dgm:pt>
    <dgm:pt modelId="{D9F7DEDB-92DF-4641-9D75-E8EC69C0BED5}" type="pres">
      <dgm:prSet presAssocID="{188C12EA-6144-4462-B1F3-AF595ADE9A8B}" presName="sibTrans" presStyleCnt="0"/>
      <dgm:spPr/>
    </dgm:pt>
    <dgm:pt modelId="{114F2B2D-5DAA-48BE-B8A6-4802DFFC6D52}" type="pres">
      <dgm:prSet presAssocID="{F51636EC-64CB-428F-A569-36B9898B930B}" presName="compNode" presStyleCnt="0"/>
      <dgm:spPr/>
    </dgm:pt>
    <dgm:pt modelId="{4419A16A-422E-45CA-A046-32C860E08180}" type="pres">
      <dgm:prSet presAssocID="{F51636EC-64CB-428F-A569-36B9898B930B}" presName="bgRect" presStyleLbl="bgShp" presStyleIdx="4" presStyleCnt="6"/>
      <dgm:spPr/>
    </dgm:pt>
    <dgm:pt modelId="{0CD76D62-DA90-4F5A-AE18-6C63763762F0}" type="pres">
      <dgm:prSet presAssocID="{F51636EC-64CB-428F-A569-36B9898B930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F073B98E-F413-4EB2-BF35-B7808B1CBDAE}" type="pres">
      <dgm:prSet presAssocID="{F51636EC-64CB-428F-A569-36B9898B930B}" presName="spaceRect" presStyleCnt="0"/>
      <dgm:spPr/>
    </dgm:pt>
    <dgm:pt modelId="{4329255E-23BA-41F8-A007-E2F77886A9CC}" type="pres">
      <dgm:prSet presAssocID="{F51636EC-64CB-428F-A569-36B9898B930B}" presName="parTx" presStyleLbl="revTx" presStyleIdx="4" presStyleCnt="6">
        <dgm:presLayoutVars>
          <dgm:chMax val="0"/>
          <dgm:chPref val="0"/>
        </dgm:presLayoutVars>
      </dgm:prSet>
      <dgm:spPr/>
    </dgm:pt>
    <dgm:pt modelId="{8CE50018-597C-4F9B-8ED3-5BBCC595EEAE}" type="pres">
      <dgm:prSet presAssocID="{8FEA9578-D6B8-48D3-8041-7933848E2B06}" presName="sibTrans" presStyleCnt="0"/>
      <dgm:spPr/>
    </dgm:pt>
    <dgm:pt modelId="{74FAB495-F585-46B9-963F-E2C150F68CB8}" type="pres">
      <dgm:prSet presAssocID="{87F5AF4E-61E8-4DD8-8194-E67F9735E90D}" presName="compNode" presStyleCnt="0"/>
      <dgm:spPr/>
    </dgm:pt>
    <dgm:pt modelId="{7662A024-39BC-4372-9ABB-E2239EE8F3E4}" type="pres">
      <dgm:prSet presAssocID="{87F5AF4E-61E8-4DD8-8194-E67F9735E90D}" presName="bgRect" presStyleLbl="bgShp" presStyleIdx="5" presStyleCnt="6"/>
      <dgm:spPr/>
    </dgm:pt>
    <dgm:pt modelId="{ADCC2107-62E4-40BC-9320-1B49EE706FA6}" type="pres">
      <dgm:prSet presAssocID="{87F5AF4E-61E8-4DD8-8194-E67F9735E90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E0D1DFC2-5B0F-4B60-A479-56DDA1BCFEA2}" type="pres">
      <dgm:prSet presAssocID="{87F5AF4E-61E8-4DD8-8194-E67F9735E90D}" presName="spaceRect" presStyleCnt="0"/>
      <dgm:spPr/>
    </dgm:pt>
    <dgm:pt modelId="{5BFD2AF5-8A05-4F6E-9CC4-475AE66DF117}" type="pres">
      <dgm:prSet presAssocID="{87F5AF4E-61E8-4DD8-8194-E67F9735E90D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C427B1F-B609-40AB-A586-164CCDB255ED}" type="presOf" srcId="{08188E00-B052-4D04-BFAD-00F28563F857}" destId="{6F291907-992D-4F93-A295-04AC5410C130}" srcOrd="0" destOrd="0" presId="urn:microsoft.com/office/officeart/2018/2/layout/IconVerticalSolidList"/>
    <dgm:cxn modelId="{4E2FAE25-1255-482D-8140-3FF95EE12DD7}" type="presOf" srcId="{B2013AC4-673C-4074-B3C4-148EFBD9D186}" destId="{6685A8A1-4358-4494-B7DD-B1E108935A15}" srcOrd="0" destOrd="0" presId="urn:microsoft.com/office/officeart/2018/2/layout/IconVerticalSolidList"/>
    <dgm:cxn modelId="{23493446-0A68-488F-90D1-E259ADDCBD77}" type="presOf" srcId="{F51636EC-64CB-428F-A569-36B9898B930B}" destId="{4329255E-23BA-41F8-A007-E2F77886A9CC}" srcOrd="0" destOrd="0" presId="urn:microsoft.com/office/officeart/2018/2/layout/IconVerticalSolidList"/>
    <dgm:cxn modelId="{57B41D4B-F8A5-4BD5-9427-48816709C8F3}" srcId="{B2013AC4-673C-4074-B3C4-148EFBD9D186}" destId="{08188E00-B052-4D04-BFAD-00F28563F857}" srcOrd="0" destOrd="0" parTransId="{B4CFDB7B-598D-4E5F-9B6A-FCA60D3E489B}" sibTransId="{7C667BCC-44C3-4C01-8F32-1E4F9CDD23CA}"/>
    <dgm:cxn modelId="{E4157F4D-6431-4B27-868B-9770E7AE3142}" type="presOf" srcId="{49179FE4-E6BB-4BA4-8F91-E78DAA3217CF}" destId="{86B9F180-D363-4C58-AC79-68DA0D2C3112}" srcOrd="0" destOrd="0" presId="urn:microsoft.com/office/officeart/2018/2/layout/IconVerticalSolidList"/>
    <dgm:cxn modelId="{6D52FA6D-501F-4ACC-AA85-820EB879E410}" srcId="{B2013AC4-673C-4074-B3C4-148EFBD9D186}" destId="{B0907B7A-94DE-444D-A2EF-3A827D88E141}" srcOrd="1" destOrd="0" parTransId="{56FE70A5-ABA6-4309-80AE-49DBF2B3AF18}" sibTransId="{F3E37AA8-6F7A-477C-AB50-E7D18AEC8FB6}"/>
    <dgm:cxn modelId="{DF129D50-4C1A-45C3-BCD9-E963BD00157E}" srcId="{B2013AC4-673C-4074-B3C4-148EFBD9D186}" destId="{CB9B3CEA-68E7-438F-81EF-8785D36C3400}" srcOrd="2" destOrd="0" parTransId="{36CDB9EF-1C2E-49A3-BA5F-C4C5A49D2F0E}" sibTransId="{0CC65835-9C70-41CB-A53C-496D2EC6BF8A}"/>
    <dgm:cxn modelId="{E4C4C68A-7E0D-4F9B-9CB7-A886BAB0A4D9}" type="presOf" srcId="{B0907B7A-94DE-444D-A2EF-3A827D88E141}" destId="{7BF69FBB-063B-4AA5-B0F4-9E23567D37D1}" srcOrd="0" destOrd="0" presId="urn:microsoft.com/office/officeart/2018/2/layout/IconVerticalSolidList"/>
    <dgm:cxn modelId="{1F69C88B-89E1-424B-A9CF-879B6326F968}" type="presOf" srcId="{CB9B3CEA-68E7-438F-81EF-8785D36C3400}" destId="{2A4B31EA-C940-4407-8AA9-7AAD95785F87}" srcOrd="0" destOrd="0" presId="urn:microsoft.com/office/officeart/2018/2/layout/IconVerticalSolidList"/>
    <dgm:cxn modelId="{D5D67295-95F2-49DE-A220-28F8D3682D95}" srcId="{B2013AC4-673C-4074-B3C4-148EFBD9D186}" destId="{87F5AF4E-61E8-4DD8-8194-E67F9735E90D}" srcOrd="5" destOrd="0" parTransId="{83D317C7-01C9-42EE-8F0A-B581D559DA95}" sibTransId="{329A2E61-1124-46D6-B954-BF65B4FCC6A5}"/>
    <dgm:cxn modelId="{A434F7A5-BC63-4DA4-BFC1-980B5DB4EB16}" srcId="{B2013AC4-673C-4074-B3C4-148EFBD9D186}" destId="{49179FE4-E6BB-4BA4-8F91-E78DAA3217CF}" srcOrd="3" destOrd="0" parTransId="{345BE224-40D7-47F2-8490-D54ABBF83732}" sibTransId="{188C12EA-6144-4462-B1F3-AF595ADE9A8B}"/>
    <dgm:cxn modelId="{09C558B5-7E75-4ED2-ACAA-FE523442BFF4}" srcId="{B2013AC4-673C-4074-B3C4-148EFBD9D186}" destId="{F51636EC-64CB-428F-A569-36B9898B930B}" srcOrd="4" destOrd="0" parTransId="{A9AF4D19-9677-4E1A-B682-DD8C1B0DE3D2}" sibTransId="{8FEA9578-D6B8-48D3-8041-7933848E2B06}"/>
    <dgm:cxn modelId="{34B94AC8-343C-4BC3-8ED3-7DC403AE3DDF}" type="presOf" srcId="{87F5AF4E-61E8-4DD8-8194-E67F9735E90D}" destId="{5BFD2AF5-8A05-4F6E-9CC4-475AE66DF117}" srcOrd="0" destOrd="0" presId="urn:microsoft.com/office/officeart/2018/2/layout/IconVerticalSolidList"/>
    <dgm:cxn modelId="{1CCD85CB-55B6-4D84-AF47-0F494CBDCBB4}" type="presParOf" srcId="{6685A8A1-4358-4494-B7DD-B1E108935A15}" destId="{637F00F3-305C-4A70-B41B-8C5A94F6565E}" srcOrd="0" destOrd="0" presId="urn:microsoft.com/office/officeart/2018/2/layout/IconVerticalSolidList"/>
    <dgm:cxn modelId="{C6AD51AA-55A8-481D-B5F0-65AC89D3E3CC}" type="presParOf" srcId="{637F00F3-305C-4A70-B41B-8C5A94F6565E}" destId="{CF43983B-81A2-4EA0-B171-7D21E5CCE777}" srcOrd="0" destOrd="0" presId="urn:microsoft.com/office/officeart/2018/2/layout/IconVerticalSolidList"/>
    <dgm:cxn modelId="{58151D53-EBA7-4F70-AD99-9ABDF8C39F21}" type="presParOf" srcId="{637F00F3-305C-4A70-B41B-8C5A94F6565E}" destId="{0328DAC9-7306-474C-AE16-4D6BE0A1A641}" srcOrd="1" destOrd="0" presId="urn:microsoft.com/office/officeart/2018/2/layout/IconVerticalSolidList"/>
    <dgm:cxn modelId="{3EFF427B-ECC9-40B5-AFEF-4371CB89829B}" type="presParOf" srcId="{637F00F3-305C-4A70-B41B-8C5A94F6565E}" destId="{0B044CD9-2974-4EC2-A229-4E4F3AE412A9}" srcOrd="2" destOrd="0" presId="urn:microsoft.com/office/officeart/2018/2/layout/IconVerticalSolidList"/>
    <dgm:cxn modelId="{BB0481D3-0A94-443F-B50A-08A6BB6D7278}" type="presParOf" srcId="{637F00F3-305C-4A70-B41B-8C5A94F6565E}" destId="{6F291907-992D-4F93-A295-04AC5410C130}" srcOrd="3" destOrd="0" presId="urn:microsoft.com/office/officeart/2018/2/layout/IconVerticalSolidList"/>
    <dgm:cxn modelId="{B6B5D279-56AD-409D-B832-DD57FCDA18E0}" type="presParOf" srcId="{6685A8A1-4358-4494-B7DD-B1E108935A15}" destId="{537B50F4-BB5C-4258-B3D8-952274ED75B4}" srcOrd="1" destOrd="0" presId="urn:microsoft.com/office/officeart/2018/2/layout/IconVerticalSolidList"/>
    <dgm:cxn modelId="{6E9FF9B3-CA0A-4C1C-AF58-837C18A7378B}" type="presParOf" srcId="{6685A8A1-4358-4494-B7DD-B1E108935A15}" destId="{51844302-1430-4105-B80E-C413863C4237}" srcOrd="2" destOrd="0" presId="urn:microsoft.com/office/officeart/2018/2/layout/IconVerticalSolidList"/>
    <dgm:cxn modelId="{05A184B6-FF88-4E84-B280-46C67474637F}" type="presParOf" srcId="{51844302-1430-4105-B80E-C413863C4237}" destId="{DDCD3F71-7A15-414A-912B-E19D5DFF288F}" srcOrd="0" destOrd="0" presId="urn:microsoft.com/office/officeart/2018/2/layout/IconVerticalSolidList"/>
    <dgm:cxn modelId="{5AC93A72-C197-4EFD-AE75-A99EAF523324}" type="presParOf" srcId="{51844302-1430-4105-B80E-C413863C4237}" destId="{698BCF02-C83C-45C5-A1B2-D83C8ACA1CE9}" srcOrd="1" destOrd="0" presId="urn:microsoft.com/office/officeart/2018/2/layout/IconVerticalSolidList"/>
    <dgm:cxn modelId="{333E8659-961E-46ED-B969-CD31B32AF36B}" type="presParOf" srcId="{51844302-1430-4105-B80E-C413863C4237}" destId="{6CB165DF-201B-42B6-BF46-E885CB5370E9}" srcOrd="2" destOrd="0" presId="urn:microsoft.com/office/officeart/2018/2/layout/IconVerticalSolidList"/>
    <dgm:cxn modelId="{C7E4B2B2-748E-404B-809D-3F9EDD8BC6CC}" type="presParOf" srcId="{51844302-1430-4105-B80E-C413863C4237}" destId="{7BF69FBB-063B-4AA5-B0F4-9E23567D37D1}" srcOrd="3" destOrd="0" presId="urn:microsoft.com/office/officeart/2018/2/layout/IconVerticalSolidList"/>
    <dgm:cxn modelId="{FF97BEFD-565D-4BD6-B69D-366B848B264D}" type="presParOf" srcId="{6685A8A1-4358-4494-B7DD-B1E108935A15}" destId="{310A015E-046C-429C-9A56-74C18C552152}" srcOrd="3" destOrd="0" presId="urn:microsoft.com/office/officeart/2018/2/layout/IconVerticalSolidList"/>
    <dgm:cxn modelId="{A8C6EA35-345E-4F8F-B8A4-8AC566A6A7E1}" type="presParOf" srcId="{6685A8A1-4358-4494-B7DD-B1E108935A15}" destId="{7F66745B-507B-4A09-A315-8FAEFF67E949}" srcOrd="4" destOrd="0" presId="urn:microsoft.com/office/officeart/2018/2/layout/IconVerticalSolidList"/>
    <dgm:cxn modelId="{B06E183E-EFD7-4F02-9B58-9A0698B898FB}" type="presParOf" srcId="{7F66745B-507B-4A09-A315-8FAEFF67E949}" destId="{324B015C-E2D8-4797-B6D7-EE64564BA515}" srcOrd="0" destOrd="0" presId="urn:microsoft.com/office/officeart/2018/2/layout/IconVerticalSolidList"/>
    <dgm:cxn modelId="{2F5C9345-1A2F-45ED-9138-9D402DB08389}" type="presParOf" srcId="{7F66745B-507B-4A09-A315-8FAEFF67E949}" destId="{9C398D16-B539-4799-A00F-69F6DC520405}" srcOrd="1" destOrd="0" presId="urn:microsoft.com/office/officeart/2018/2/layout/IconVerticalSolidList"/>
    <dgm:cxn modelId="{6D1B9D91-FE9A-4B35-8F18-C17F503FF9A0}" type="presParOf" srcId="{7F66745B-507B-4A09-A315-8FAEFF67E949}" destId="{B8D3B435-4A3C-4A9B-A151-93C0688BB2EA}" srcOrd="2" destOrd="0" presId="urn:microsoft.com/office/officeart/2018/2/layout/IconVerticalSolidList"/>
    <dgm:cxn modelId="{45E63180-B66B-4743-BBCD-171AEF31CB32}" type="presParOf" srcId="{7F66745B-507B-4A09-A315-8FAEFF67E949}" destId="{2A4B31EA-C940-4407-8AA9-7AAD95785F87}" srcOrd="3" destOrd="0" presId="urn:microsoft.com/office/officeart/2018/2/layout/IconVerticalSolidList"/>
    <dgm:cxn modelId="{E27D6269-F6B5-4D01-AEF0-5A79101143E6}" type="presParOf" srcId="{6685A8A1-4358-4494-B7DD-B1E108935A15}" destId="{CFBDF1F6-5776-4037-B487-57F2EEC58B53}" srcOrd="5" destOrd="0" presId="urn:microsoft.com/office/officeart/2018/2/layout/IconVerticalSolidList"/>
    <dgm:cxn modelId="{0E3D281B-FEEC-4153-987A-C712D54C9FF0}" type="presParOf" srcId="{6685A8A1-4358-4494-B7DD-B1E108935A15}" destId="{AD8DD12D-F181-4701-9076-61C64BD8F949}" srcOrd="6" destOrd="0" presId="urn:microsoft.com/office/officeart/2018/2/layout/IconVerticalSolidList"/>
    <dgm:cxn modelId="{B44FECFA-767E-4478-8234-59C4F5FF472F}" type="presParOf" srcId="{AD8DD12D-F181-4701-9076-61C64BD8F949}" destId="{FC9DAC58-D150-4772-9806-B1246FAB3B89}" srcOrd="0" destOrd="0" presId="urn:microsoft.com/office/officeart/2018/2/layout/IconVerticalSolidList"/>
    <dgm:cxn modelId="{FAAB4933-18F5-47FF-AD04-A50701EE2F82}" type="presParOf" srcId="{AD8DD12D-F181-4701-9076-61C64BD8F949}" destId="{690E310B-810B-44F3-8055-3BBFB47B674B}" srcOrd="1" destOrd="0" presId="urn:microsoft.com/office/officeart/2018/2/layout/IconVerticalSolidList"/>
    <dgm:cxn modelId="{C8241613-6408-4075-A780-E9387C65BD41}" type="presParOf" srcId="{AD8DD12D-F181-4701-9076-61C64BD8F949}" destId="{6A7AD686-1D21-49AB-BD14-5B93A89A2225}" srcOrd="2" destOrd="0" presId="urn:microsoft.com/office/officeart/2018/2/layout/IconVerticalSolidList"/>
    <dgm:cxn modelId="{517CF888-455E-4474-BD10-4F610C4E3359}" type="presParOf" srcId="{AD8DD12D-F181-4701-9076-61C64BD8F949}" destId="{86B9F180-D363-4C58-AC79-68DA0D2C3112}" srcOrd="3" destOrd="0" presId="urn:microsoft.com/office/officeart/2018/2/layout/IconVerticalSolidList"/>
    <dgm:cxn modelId="{45034543-C3D9-4832-85A5-DC29BE251E0B}" type="presParOf" srcId="{6685A8A1-4358-4494-B7DD-B1E108935A15}" destId="{D9F7DEDB-92DF-4641-9D75-E8EC69C0BED5}" srcOrd="7" destOrd="0" presId="urn:microsoft.com/office/officeart/2018/2/layout/IconVerticalSolidList"/>
    <dgm:cxn modelId="{DF8A8F93-5E38-4045-9123-138742616BD4}" type="presParOf" srcId="{6685A8A1-4358-4494-B7DD-B1E108935A15}" destId="{114F2B2D-5DAA-48BE-B8A6-4802DFFC6D52}" srcOrd="8" destOrd="0" presId="urn:microsoft.com/office/officeart/2018/2/layout/IconVerticalSolidList"/>
    <dgm:cxn modelId="{3C5EFFC3-54C5-483C-BB4B-0F47639FCB6E}" type="presParOf" srcId="{114F2B2D-5DAA-48BE-B8A6-4802DFFC6D52}" destId="{4419A16A-422E-45CA-A046-32C860E08180}" srcOrd="0" destOrd="0" presId="urn:microsoft.com/office/officeart/2018/2/layout/IconVerticalSolidList"/>
    <dgm:cxn modelId="{A3A01807-98CF-4739-BAE9-576CEF6713BF}" type="presParOf" srcId="{114F2B2D-5DAA-48BE-B8A6-4802DFFC6D52}" destId="{0CD76D62-DA90-4F5A-AE18-6C63763762F0}" srcOrd="1" destOrd="0" presId="urn:microsoft.com/office/officeart/2018/2/layout/IconVerticalSolidList"/>
    <dgm:cxn modelId="{88FEB5C0-5786-4A40-90F4-55C688B36F76}" type="presParOf" srcId="{114F2B2D-5DAA-48BE-B8A6-4802DFFC6D52}" destId="{F073B98E-F413-4EB2-BF35-B7808B1CBDAE}" srcOrd="2" destOrd="0" presId="urn:microsoft.com/office/officeart/2018/2/layout/IconVerticalSolidList"/>
    <dgm:cxn modelId="{D85A6D20-7433-4BDD-BFAE-B835C14E17E2}" type="presParOf" srcId="{114F2B2D-5DAA-48BE-B8A6-4802DFFC6D52}" destId="{4329255E-23BA-41F8-A007-E2F77886A9CC}" srcOrd="3" destOrd="0" presId="urn:microsoft.com/office/officeart/2018/2/layout/IconVerticalSolidList"/>
    <dgm:cxn modelId="{CB322991-532D-44BF-9C4F-CA614196C736}" type="presParOf" srcId="{6685A8A1-4358-4494-B7DD-B1E108935A15}" destId="{8CE50018-597C-4F9B-8ED3-5BBCC595EEAE}" srcOrd="9" destOrd="0" presId="urn:microsoft.com/office/officeart/2018/2/layout/IconVerticalSolidList"/>
    <dgm:cxn modelId="{8CE00CEE-60E6-4522-90C1-51A0C4284A31}" type="presParOf" srcId="{6685A8A1-4358-4494-B7DD-B1E108935A15}" destId="{74FAB495-F585-46B9-963F-E2C150F68CB8}" srcOrd="10" destOrd="0" presId="urn:microsoft.com/office/officeart/2018/2/layout/IconVerticalSolidList"/>
    <dgm:cxn modelId="{E04389E5-1C3B-43BD-A031-9ECCBF512AA6}" type="presParOf" srcId="{74FAB495-F585-46B9-963F-E2C150F68CB8}" destId="{7662A024-39BC-4372-9ABB-E2239EE8F3E4}" srcOrd="0" destOrd="0" presId="urn:microsoft.com/office/officeart/2018/2/layout/IconVerticalSolidList"/>
    <dgm:cxn modelId="{571AE218-61D8-4418-AE31-DFC383F86008}" type="presParOf" srcId="{74FAB495-F585-46B9-963F-E2C150F68CB8}" destId="{ADCC2107-62E4-40BC-9320-1B49EE706FA6}" srcOrd="1" destOrd="0" presId="urn:microsoft.com/office/officeart/2018/2/layout/IconVerticalSolidList"/>
    <dgm:cxn modelId="{19DFE988-3C9E-45EE-B79A-C7A0E73EF42D}" type="presParOf" srcId="{74FAB495-F585-46B9-963F-E2C150F68CB8}" destId="{E0D1DFC2-5B0F-4B60-A479-56DDA1BCFEA2}" srcOrd="2" destOrd="0" presId="urn:microsoft.com/office/officeart/2018/2/layout/IconVerticalSolidList"/>
    <dgm:cxn modelId="{BABF859F-2AD1-406D-A650-EB96306359CD}" type="presParOf" srcId="{74FAB495-F585-46B9-963F-E2C150F68CB8}" destId="{5BFD2AF5-8A05-4F6E-9CC4-475AE66DF11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628074-9AB6-4BE4-97AB-7A39F5FEBED1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FA25165-C6D0-470A-B6E2-705E7EBE0725}">
      <dgm:prSet/>
      <dgm:spPr/>
      <dgm:t>
        <a:bodyPr/>
        <a:lstStyle/>
        <a:p>
          <a:pPr>
            <a:defRPr cap="all"/>
          </a:pPr>
          <a:r>
            <a:rPr lang="en-US" dirty="0"/>
            <a:t>Dual Raspberry Pi 0 Cameras pointed Downward to Capture NDVI Images</a:t>
          </a:r>
        </a:p>
      </dgm:t>
    </dgm:pt>
    <dgm:pt modelId="{50C1F6C9-96CB-4C1D-B4D9-A18AC69636E6}" type="parTrans" cxnId="{3966EA9F-F97A-4F25-992D-5FE2096ED4C9}">
      <dgm:prSet/>
      <dgm:spPr/>
      <dgm:t>
        <a:bodyPr/>
        <a:lstStyle/>
        <a:p>
          <a:endParaRPr lang="en-US"/>
        </a:p>
      </dgm:t>
    </dgm:pt>
    <dgm:pt modelId="{FD7FDCFC-CED9-42F0-A095-85929E9C6F6B}" type="sibTrans" cxnId="{3966EA9F-F97A-4F25-992D-5FE2096ED4C9}">
      <dgm:prSet/>
      <dgm:spPr/>
      <dgm:t>
        <a:bodyPr/>
        <a:lstStyle/>
        <a:p>
          <a:endParaRPr lang="en-US"/>
        </a:p>
      </dgm:t>
    </dgm:pt>
    <dgm:pt modelId="{79D500FC-5B6E-48C4-BB7E-DADBA0735223}">
      <dgm:prSet/>
      <dgm:spPr/>
      <dgm:t>
        <a:bodyPr/>
        <a:lstStyle/>
        <a:p>
          <a:pPr>
            <a:defRPr cap="all"/>
          </a:pPr>
          <a:r>
            <a:rPr lang="en-US"/>
            <a:t>Launch payload with additional runcam </a:t>
          </a:r>
        </a:p>
      </dgm:t>
    </dgm:pt>
    <dgm:pt modelId="{3D707832-AD92-40BC-9719-C066CB68935A}" type="parTrans" cxnId="{2694174B-B86F-4318-9B5C-9BF5678CB49D}">
      <dgm:prSet/>
      <dgm:spPr/>
      <dgm:t>
        <a:bodyPr/>
        <a:lstStyle/>
        <a:p>
          <a:endParaRPr lang="en-US"/>
        </a:p>
      </dgm:t>
    </dgm:pt>
    <dgm:pt modelId="{BD6C258A-73EF-4F95-BB29-5A83D447265B}" type="sibTrans" cxnId="{2694174B-B86F-4318-9B5C-9BF5678CB49D}">
      <dgm:prSet/>
      <dgm:spPr/>
      <dgm:t>
        <a:bodyPr/>
        <a:lstStyle/>
        <a:p>
          <a:endParaRPr lang="en-US"/>
        </a:p>
      </dgm:t>
    </dgm:pt>
    <dgm:pt modelId="{50BDC2B2-0B02-4DE6-AB5D-946374581726}">
      <dgm:prSet/>
      <dgm:spPr/>
      <dgm:t>
        <a:bodyPr/>
        <a:lstStyle/>
        <a:p>
          <a:pPr>
            <a:defRPr cap="all"/>
          </a:pPr>
          <a:r>
            <a:rPr lang="en-US"/>
            <a:t>Leverage open source Python Libraries in order to perform NDVI calculations</a:t>
          </a:r>
        </a:p>
      </dgm:t>
    </dgm:pt>
    <dgm:pt modelId="{90A6A769-4122-4911-A73B-014E40A67411}" type="parTrans" cxnId="{559758BE-CDE2-40F0-9EA4-1C576D9525CC}">
      <dgm:prSet/>
      <dgm:spPr/>
      <dgm:t>
        <a:bodyPr/>
        <a:lstStyle/>
        <a:p>
          <a:endParaRPr lang="en-US"/>
        </a:p>
      </dgm:t>
    </dgm:pt>
    <dgm:pt modelId="{F3755AB0-1553-41FF-81E9-1844D49A5BD2}" type="sibTrans" cxnId="{559758BE-CDE2-40F0-9EA4-1C576D9525CC}">
      <dgm:prSet/>
      <dgm:spPr/>
      <dgm:t>
        <a:bodyPr/>
        <a:lstStyle/>
        <a:p>
          <a:endParaRPr lang="en-US"/>
        </a:p>
      </dgm:t>
    </dgm:pt>
    <dgm:pt modelId="{36095AA0-37D0-43FD-9CA4-90E349699D4C}">
      <dgm:prSet/>
      <dgm:spPr/>
      <dgm:t>
        <a:bodyPr/>
        <a:lstStyle/>
        <a:p>
          <a:pPr>
            <a:defRPr cap="all"/>
          </a:pPr>
          <a:r>
            <a:rPr lang="en-US" dirty="0"/>
            <a:t>Aggregate data from Pixhawk and Raspberry Pi NTP in order to reconstruct mission</a:t>
          </a:r>
        </a:p>
      </dgm:t>
    </dgm:pt>
    <dgm:pt modelId="{CA7079A1-06E2-4790-8607-2C82B2705C96}" type="parTrans" cxnId="{9A6DDFB3-C07B-4F41-8440-F708812199DA}">
      <dgm:prSet/>
      <dgm:spPr/>
      <dgm:t>
        <a:bodyPr/>
        <a:lstStyle/>
        <a:p>
          <a:endParaRPr lang="en-US"/>
        </a:p>
      </dgm:t>
    </dgm:pt>
    <dgm:pt modelId="{48AFDCF9-FC6C-47CB-AA0E-08A209863C5C}" type="sibTrans" cxnId="{9A6DDFB3-C07B-4F41-8440-F708812199DA}">
      <dgm:prSet/>
      <dgm:spPr/>
      <dgm:t>
        <a:bodyPr/>
        <a:lstStyle/>
        <a:p>
          <a:endParaRPr lang="en-US"/>
        </a:p>
      </dgm:t>
    </dgm:pt>
    <dgm:pt modelId="{B9A95C20-585C-45BA-BDCF-A0D75E6CA551}">
      <dgm:prSet/>
      <dgm:spPr/>
      <dgm:t>
        <a:bodyPr/>
        <a:lstStyle/>
        <a:p>
          <a:pPr>
            <a:defRPr cap="all"/>
          </a:pPr>
          <a:r>
            <a:rPr lang="en-US"/>
            <a:t>Compute optimal height for taking photos using this method</a:t>
          </a:r>
        </a:p>
      </dgm:t>
    </dgm:pt>
    <dgm:pt modelId="{638EEE50-B624-4AE9-AD72-F5FEB5953878}" type="parTrans" cxnId="{AB358763-707F-4160-92AF-BBB9932F10B1}">
      <dgm:prSet/>
      <dgm:spPr/>
      <dgm:t>
        <a:bodyPr/>
        <a:lstStyle/>
        <a:p>
          <a:endParaRPr lang="en-US"/>
        </a:p>
      </dgm:t>
    </dgm:pt>
    <dgm:pt modelId="{24FDD85B-6D0E-4E0B-9B4A-87CB83DC5F5A}" type="sibTrans" cxnId="{AB358763-707F-4160-92AF-BBB9932F10B1}">
      <dgm:prSet/>
      <dgm:spPr/>
      <dgm:t>
        <a:bodyPr/>
        <a:lstStyle/>
        <a:p>
          <a:endParaRPr lang="en-US"/>
        </a:p>
      </dgm:t>
    </dgm:pt>
    <dgm:pt modelId="{1581AB58-EF4B-4F6E-98D3-08818A51B28A}">
      <dgm:prSet/>
      <dgm:spPr/>
      <dgm:t>
        <a:bodyPr/>
        <a:lstStyle/>
        <a:p>
          <a:pPr>
            <a:defRPr cap="all"/>
          </a:pPr>
          <a:r>
            <a:rPr lang="en-US"/>
            <a:t>Create guide for schools and municipalities to use</a:t>
          </a:r>
        </a:p>
      </dgm:t>
    </dgm:pt>
    <dgm:pt modelId="{880FC741-C434-4441-9ADE-78228233130A}" type="parTrans" cxnId="{9BD0D926-3596-40F5-BA06-E6828DC97129}">
      <dgm:prSet/>
      <dgm:spPr/>
      <dgm:t>
        <a:bodyPr/>
        <a:lstStyle/>
        <a:p>
          <a:endParaRPr lang="en-US"/>
        </a:p>
      </dgm:t>
    </dgm:pt>
    <dgm:pt modelId="{473B3EFC-49F3-43EF-ABAA-1A667F9F72D2}" type="sibTrans" cxnId="{9BD0D926-3596-40F5-BA06-E6828DC97129}">
      <dgm:prSet/>
      <dgm:spPr/>
      <dgm:t>
        <a:bodyPr/>
        <a:lstStyle/>
        <a:p>
          <a:endParaRPr lang="en-US"/>
        </a:p>
      </dgm:t>
    </dgm:pt>
    <dgm:pt modelId="{D2BB0FE2-6391-424B-95BC-B84C2C8E40D6}" type="pres">
      <dgm:prSet presAssocID="{32628074-9AB6-4BE4-97AB-7A39F5FEBED1}" presName="root" presStyleCnt="0">
        <dgm:presLayoutVars>
          <dgm:dir/>
          <dgm:resizeHandles val="exact"/>
        </dgm:presLayoutVars>
      </dgm:prSet>
      <dgm:spPr/>
    </dgm:pt>
    <dgm:pt modelId="{28F13A19-E883-41E0-AF8D-8F8784828ED0}" type="pres">
      <dgm:prSet presAssocID="{DFA25165-C6D0-470A-B6E2-705E7EBE0725}" presName="compNode" presStyleCnt="0"/>
      <dgm:spPr/>
    </dgm:pt>
    <dgm:pt modelId="{C22423D1-4E7D-437F-B67C-2D081A220FDF}" type="pres">
      <dgm:prSet presAssocID="{DFA25165-C6D0-470A-B6E2-705E7EBE0725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CF20A961-A778-440C-8E17-25FC9891D1DB}" type="pres">
      <dgm:prSet presAssocID="{DFA25165-C6D0-470A-B6E2-705E7EBE072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761DB07C-64AE-4779-8C84-96822777E953}" type="pres">
      <dgm:prSet presAssocID="{DFA25165-C6D0-470A-B6E2-705E7EBE0725}" presName="spaceRect" presStyleCnt="0"/>
      <dgm:spPr/>
    </dgm:pt>
    <dgm:pt modelId="{594AAC0C-B201-4C00-B334-892BA31EE417}" type="pres">
      <dgm:prSet presAssocID="{DFA25165-C6D0-470A-B6E2-705E7EBE0725}" presName="textRect" presStyleLbl="revTx" presStyleIdx="0" presStyleCnt="6">
        <dgm:presLayoutVars>
          <dgm:chMax val="1"/>
          <dgm:chPref val="1"/>
        </dgm:presLayoutVars>
      </dgm:prSet>
      <dgm:spPr/>
    </dgm:pt>
    <dgm:pt modelId="{56208B7B-2941-4A71-94D1-A717A2E01FD5}" type="pres">
      <dgm:prSet presAssocID="{FD7FDCFC-CED9-42F0-A095-85929E9C6F6B}" presName="sibTrans" presStyleCnt="0"/>
      <dgm:spPr/>
    </dgm:pt>
    <dgm:pt modelId="{1F12B61A-BFA1-46D4-9D4B-7ABC4D15EB95}" type="pres">
      <dgm:prSet presAssocID="{79D500FC-5B6E-48C4-BB7E-DADBA0735223}" presName="compNode" presStyleCnt="0"/>
      <dgm:spPr/>
    </dgm:pt>
    <dgm:pt modelId="{005CAB92-17D2-400C-AC4C-EB3C52300A08}" type="pres">
      <dgm:prSet presAssocID="{79D500FC-5B6E-48C4-BB7E-DADBA0735223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DCE728A0-14DB-4115-A861-D7E2FB9734C8}" type="pres">
      <dgm:prSet presAssocID="{79D500FC-5B6E-48C4-BB7E-DADBA073522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cket"/>
        </a:ext>
      </dgm:extLst>
    </dgm:pt>
    <dgm:pt modelId="{90C0259B-F33B-4EB0-A6A3-2A5D1701A78B}" type="pres">
      <dgm:prSet presAssocID="{79D500FC-5B6E-48C4-BB7E-DADBA0735223}" presName="spaceRect" presStyleCnt="0"/>
      <dgm:spPr/>
    </dgm:pt>
    <dgm:pt modelId="{8F7BD273-3ACC-4B61-9B3C-C390527853B9}" type="pres">
      <dgm:prSet presAssocID="{79D500FC-5B6E-48C4-BB7E-DADBA0735223}" presName="textRect" presStyleLbl="revTx" presStyleIdx="1" presStyleCnt="6">
        <dgm:presLayoutVars>
          <dgm:chMax val="1"/>
          <dgm:chPref val="1"/>
        </dgm:presLayoutVars>
      </dgm:prSet>
      <dgm:spPr/>
    </dgm:pt>
    <dgm:pt modelId="{AC8A1C58-4C7C-4972-9F07-B2CEEB4A862F}" type="pres">
      <dgm:prSet presAssocID="{BD6C258A-73EF-4F95-BB29-5A83D447265B}" presName="sibTrans" presStyleCnt="0"/>
      <dgm:spPr/>
    </dgm:pt>
    <dgm:pt modelId="{8E9AE995-F4A0-40D9-8E1A-A10AAA7171F3}" type="pres">
      <dgm:prSet presAssocID="{50BDC2B2-0B02-4DE6-AB5D-946374581726}" presName="compNode" presStyleCnt="0"/>
      <dgm:spPr/>
    </dgm:pt>
    <dgm:pt modelId="{8BE82BE8-60A0-4B78-8F4E-999E9888CB1A}" type="pres">
      <dgm:prSet presAssocID="{50BDC2B2-0B02-4DE6-AB5D-946374581726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2917E914-7F01-4120-A783-0B65475D4BD3}" type="pres">
      <dgm:prSet presAssocID="{50BDC2B2-0B02-4DE6-AB5D-94637458172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0279149-5318-4F9D-BF6B-DDF3827E1FD9}" type="pres">
      <dgm:prSet presAssocID="{50BDC2B2-0B02-4DE6-AB5D-946374581726}" presName="spaceRect" presStyleCnt="0"/>
      <dgm:spPr/>
    </dgm:pt>
    <dgm:pt modelId="{D29278C2-63E4-4EF1-9672-B30539809BAF}" type="pres">
      <dgm:prSet presAssocID="{50BDC2B2-0B02-4DE6-AB5D-946374581726}" presName="textRect" presStyleLbl="revTx" presStyleIdx="2" presStyleCnt="6">
        <dgm:presLayoutVars>
          <dgm:chMax val="1"/>
          <dgm:chPref val="1"/>
        </dgm:presLayoutVars>
      </dgm:prSet>
      <dgm:spPr/>
    </dgm:pt>
    <dgm:pt modelId="{ED63B555-B903-4480-A528-19B980D80C66}" type="pres">
      <dgm:prSet presAssocID="{F3755AB0-1553-41FF-81E9-1844D49A5BD2}" presName="sibTrans" presStyleCnt="0"/>
      <dgm:spPr/>
    </dgm:pt>
    <dgm:pt modelId="{432B4855-9FC2-4124-91C8-73AB818359E9}" type="pres">
      <dgm:prSet presAssocID="{36095AA0-37D0-43FD-9CA4-90E349699D4C}" presName="compNode" presStyleCnt="0"/>
      <dgm:spPr/>
    </dgm:pt>
    <dgm:pt modelId="{0F9CB8DA-E0E6-42E5-A14C-2C966E983D6B}" type="pres">
      <dgm:prSet presAssocID="{36095AA0-37D0-43FD-9CA4-90E349699D4C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6610F1D2-FB71-4C4E-8D66-F3D36A5CB0D2}" type="pres">
      <dgm:prSet presAssocID="{36095AA0-37D0-43FD-9CA4-90E349699D4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77CD3D60-4759-4838-945A-FE5DFD65994D}" type="pres">
      <dgm:prSet presAssocID="{36095AA0-37D0-43FD-9CA4-90E349699D4C}" presName="spaceRect" presStyleCnt="0"/>
      <dgm:spPr/>
    </dgm:pt>
    <dgm:pt modelId="{1EEDC70D-2DAA-419B-AE50-3E0B5BC01B41}" type="pres">
      <dgm:prSet presAssocID="{36095AA0-37D0-43FD-9CA4-90E349699D4C}" presName="textRect" presStyleLbl="revTx" presStyleIdx="3" presStyleCnt="6">
        <dgm:presLayoutVars>
          <dgm:chMax val="1"/>
          <dgm:chPref val="1"/>
        </dgm:presLayoutVars>
      </dgm:prSet>
      <dgm:spPr/>
    </dgm:pt>
    <dgm:pt modelId="{1288D0AC-B887-4CD4-97CF-D85E44868031}" type="pres">
      <dgm:prSet presAssocID="{48AFDCF9-FC6C-47CB-AA0E-08A209863C5C}" presName="sibTrans" presStyleCnt="0"/>
      <dgm:spPr/>
    </dgm:pt>
    <dgm:pt modelId="{A3B8275C-B9E9-42BE-AFB4-F74DD1D3EB96}" type="pres">
      <dgm:prSet presAssocID="{B9A95C20-585C-45BA-BDCF-A0D75E6CA551}" presName="compNode" presStyleCnt="0"/>
      <dgm:spPr/>
    </dgm:pt>
    <dgm:pt modelId="{84A912F8-44C2-4B9B-B386-4280730AFC15}" type="pres">
      <dgm:prSet presAssocID="{B9A95C20-585C-45BA-BDCF-A0D75E6CA551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4A493484-9735-4EA5-8EC5-E0A147E149BB}" type="pres">
      <dgm:prSet presAssocID="{B9A95C20-585C-45BA-BDCF-A0D75E6CA55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BA59C140-C7DC-4A37-BE0F-49D951B5E9D1}" type="pres">
      <dgm:prSet presAssocID="{B9A95C20-585C-45BA-BDCF-A0D75E6CA551}" presName="spaceRect" presStyleCnt="0"/>
      <dgm:spPr/>
    </dgm:pt>
    <dgm:pt modelId="{B93BB20C-80AF-4695-9C9F-380892934266}" type="pres">
      <dgm:prSet presAssocID="{B9A95C20-585C-45BA-BDCF-A0D75E6CA551}" presName="textRect" presStyleLbl="revTx" presStyleIdx="4" presStyleCnt="6">
        <dgm:presLayoutVars>
          <dgm:chMax val="1"/>
          <dgm:chPref val="1"/>
        </dgm:presLayoutVars>
      </dgm:prSet>
      <dgm:spPr/>
    </dgm:pt>
    <dgm:pt modelId="{ACE76E94-A79B-41EF-8404-59DC71117119}" type="pres">
      <dgm:prSet presAssocID="{24FDD85B-6D0E-4E0B-9B4A-87CB83DC5F5A}" presName="sibTrans" presStyleCnt="0"/>
      <dgm:spPr/>
    </dgm:pt>
    <dgm:pt modelId="{AA1424AF-AA23-4530-AB72-B4590457E1E2}" type="pres">
      <dgm:prSet presAssocID="{1581AB58-EF4B-4F6E-98D3-08818A51B28A}" presName="compNode" presStyleCnt="0"/>
      <dgm:spPr/>
    </dgm:pt>
    <dgm:pt modelId="{662B6D96-63F3-407E-A490-CF1193011037}" type="pres">
      <dgm:prSet presAssocID="{1581AB58-EF4B-4F6E-98D3-08818A51B28A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D177BE52-C89F-44A6-B03B-E746D3641203}" type="pres">
      <dgm:prSet presAssocID="{1581AB58-EF4B-4F6E-98D3-08818A51B28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231E9BB1-9933-421A-A502-7ABB7CD4DA48}" type="pres">
      <dgm:prSet presAssocID="{1581AB58-EF4B-4F6E-98D3-08818A51B28A}" presName="spaceRect" presStyleCnt="0"/>
      <dgm:spPr/>
    </dgm:pt>
    <dgm:pt modelId="{DFFA552F-43FE-4D79-8FA3-BA66BF6DDDFE}" type="pres">
      <dgm:prSet presAssocID="{1581AB58-EF4B-4F6E-98D3-08818A51B28A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94C60501-6561-4D54-8DC0-F4FD2650C4E9}" type="presOf" srcId="{79D500FC-5B6E-48C4-BB7E-DADBA0735223}" destId="{8F7BD273-3ACC-4B61-9B3C-C390527853B9}" srcOrd="0" destOrd="0" presId="urn:microsoft.com/office/officeart/2018/5/layout/IconLeafLabelList"/>
    <dgm:cxn modelId="{9BD0D926-3596-40F5-BA06-E6828DC97129}" srcId="{32628074-9AB6-4BE4-97AB-7A39F5FEBED1}" destId="{1581AB58-EF4B-4F6E-98D3-08818A51B28A}" srcOrd="5" destOrd="0" parTransId="{880FC741-C434-4441-9ADE-78228233130A}" sibTransId="{473B3EFC-49F3-43EF-ABAA-1A667F9F72D2}"/>
    <dgm:cxn modelId="{8176933E-3AEF-4126-AD92-69EE315DE4C2}" type="presOf" srcId="{50BDC2B2-0B02-4DE6-AB5D-946374581726}" destId="{D29278C2-63E4-4EF1-9672-B30539809BAF}" srcOrd="0" destOrd="0" presId="urn:microsoft.com/office/officeart/2018/5/layout/IconLeafLabelList"/>
    <dgm:cxn modelId="{AB358763-707F-4160-92AF-BBB9932F10B1}" srcId="{32628074-9AB6-4BE4-97AB-7A39F5FEBED1}" destId="{B9A95C20-585C-45BA-BDCF-A0D75E6CA551}" srcOrd="4" destOrd="0" parTransId="{638EEE50-B624-4AE9-AD72-F5FEB5953878}" sibTransId="{24FDD85B-6D0E-4E0B-9B4A-87CB83DC5F5A}"/>
    <dgm:cxn modelId="{4791954A-2B98-4B8D-9226-A5FA0F2E15D8}" type="presOf" srcId="{32628074-9AB6-4BE4-97AB-7A39F5FEBED1}" destId="{D2BB0FE2-6391-424B-95BC-B84C2C8E40D6}" srcOrd="0" destOrd="0" presId="urn:microsoft.com/office/officeart/2018/5/layout/IconLeafLabelList"/>
    <dgm:cxn modelId="{2694174B-B86F-4318-9B5C-9BF5678CB49D}" srcId="{32628074-9AB6-4BE4-97AB-7A39F5FEBED1}" destId="{79D500FC-5B6E-48C4-BB7E-DADBA0735223}" srcOrd="1" destOrd="0" parTransId="{3D707832-AD92-40BC-9719-C066CB68935A}" sibTransId="{BD6C258A-73EF-4F95-BB29-5A83D447265B}"/>
    <dgm:cxn modelId="{F2230B56-6D05-4FBD-AF25-F0D21FBA3208}" type="presOf" srcId="{36095AA0-37D0-43FD-9CA4-90E349699D4C}" destId="{1EEDC70D-2DAA-419B-AE50-3E0B5BC01B41}" srcOrd="0" destOrd="0" presId="urn:microsoft.com/office/officeart/2018/5/layout/IconLeafLabelList"/>
    <dgm:cxn modelId="{2E316158-CB1E-4E87-8543-53957B0B758D}" type="presOf" srcId="{DFA25165-C6D0-470A-B6E2-705E7EBE0725}" destId="{594AAC0C-B201-4C00-B334-892BA31EE417}" srcOrd="0" destOrd="0" presId="urn:microsoft.com/office/officeart/2018/5/layout/IconLeafLabelList"/>
    <dgm:cxn modelId="{3966EA9F-F97A-4F25-992D-5FE2096ED4C9}" srcId="{32628074-9AB6-4BE4-97AB-7A39F5FEBED1}" destId="{DFA25165-C6D0-470A-B6E2-705E7EBE0725}" srcOrd="0" destOrd="0" parTransId="{50C1F6C9-96CB-4C1D-B4D9-A18AC69636E6}" sibTransId="{FD7FDCFC-CED9-42F0-A095-85929E9C6F6B}"/>
    <dgm:cxn modelId="{9A6DDFB3-C07B-4F41-8440-F708812199DA}" srcId="{32628074-9AB6-4BE4-97AB-7A39F5FEBED1}" destId="{36095AA0-37D0-43FD-9CA4-90E349699D4C}" srcOrd="3" destOrd="0" parTransId="{CA7079A1-06E2-4790-8607-2C82B2705C96}" sibTransId="{48AFDCF9-FC6C-47CB-AA0E-08A209863C5C}"/>
    <dgm:cxn modelId="{559758BE-CDE2-40F0-9EA4-1C576D9525CC}" srcId="{32628074-9AB6-4BE4-97AB-7A39F5FEBED1}" destId="{50BDC2B2-0B02-4DE6-AB5D-946374581726}" srcOrd="2" destOrd="0" parTransId="{90A6A769-4122-4911-A73B-014E40A67411}" sibTransId="{F3755AB0-1553-41FF-81E9-1844D49A5BD2}"/>
    <dgm:cxn modelId="{338A21CD-9A32-4DA8-821D-DB03B46F055D}" type="presOf" srcId="{1581AB58-EF4B-4F6E-98D3-08818A51B28A}" destId="{DFFA552F-43FE-4D79-8FA3-BA66BF6DDDFE}" srcOrd="0" destOrd="0" presId="urn:microsoft.com/office/officeart/2018/5/layout/IconLeafLabelList"/>
    <dgm:cxn modelId="{AA304AF7-C099-4F80-9D00-B38C843721B5}" type="presOf" srcId="{B9A95C20-585C-45BA-BDCF-A0D75E6CA551}" destId="{B93BB20C-80AF-4695-9C9F-380892934266}" srcOrd="0" destOrd="0" presId="urn:microsoft.com/office/officeart/2018/5/layout/IconLeafLabelList"/>
    <dgm:cxn modelId="{901321BE-E802-415E-9744-E0E883288AEA}" type="presParOf" srcId="{D2BB0FE2-6391-424B-95BC-B84C2C8E40D6}" destId="{28F13A19-E883-41E0-AF8D-8F8784828ED0}" srcOrd="0" destOrd="0" presId="urn:microsoft.com/office/officeart/2018/5/layout/IconLeafLabelList"/>
    <dgm:cxn modelId="{1FFDB127-C990-4D67-9063-AEB0350BC76C}" type="presParOf" srcId="{28F13A19-E883-41E0-AF8D-8F8784828ED0}" destId="{C22423D1-4E7D-437F-B67C-2D081A220FDF}" srcOrd="0" destOrd="0" presId="urn:microsoft.com/office/officeart/2018/5/layout/IconLeafLabelList"/>
    <dgm:cxn modelId="{CBF2B05F-DC9E-460F-A66A-D0D4FE38AD99}" type="presParOf" srcId="{28F13A19-E883-41E0-AF8D-8F8784828ED0}" destId="{CF20A961-A778-440C-8E17-25FC9891D1DB}" srcOrd="1" destOrd="0" presId="urn:microsoft.com/office/officeart/2018/5/layout/IconLeafLabelList"/>
    <dgm:cxn modelId="{C953958A-DC53-43D5-81F6-65A8F59E06C2}" type="presParOf" srcId="{28F13A19-E883-41E0-AF8D-8F8784828ED0}" destId="{761DB07C-64AE-4779-8C84-96822777E953}" srcOrd="2" destOrd="0" presId="urn:microsoft.com/office/officeart/2018/5/layout/IconLeafLabelList"/>
    <dgm:cxn modelId="{8B986342-2925-4CCD-A137-D0EB7ADC2542}" type="presParOf" srcId="{28F13A19-E883-41E0-AF8D-8F8784828ED0}" destId="{594AAC0C-B201-4C00-B334-892BA31EE417}" srcOrd="3" destOrd="0" presId="urn:microsoft.com/office/officeart/2018/5/layout/IconLeafLabelList"/>
    <dgm:cxn modelId="{10D8E5D5-BD42-48F8-8F31-FC21D3175B0B}" type="presParOf" srcId="{D2BB0FE2-6391-424B-95BC-B84C2C8E40D6}" destId="{56208B7B-2941-4A71-94D1-A717A2E01FD5}" srcOrd="1" destOrd="0" presId="urn:microsoft.com/office/officeart/2018/5/layout/IconLeafLabelList"/>
    <dgm:cxn modelId="{FDF250F5-F7B4-4AF6-98B5-16A4FBABBAC6}" type="presParOf" srcId="{D2BB0FE2-6391-424B-95BC-B84C2C8E40D6}" destId="{1F12B61A-BFA1-46D4-9D4B-7ABC4D15EB95}" srcOrd="2" destOrd="0" presId="urn:microsoft.com/office/officeart/2018/5/layout/IconLeafLabelList"/>
    <dgm:cxn modelId="{65328CFA-8DF5-43D6-B66D-26B84ECECEDF}" type="presParOf" srcId="{1F12B61A-BFA1-46D4-9D4B-7ABC4D15EB95}" destId="{005CAB92-17D2-400C-AC4C-EB3C52300A08}" srcOrd="0" destOrd="0" presId="urn:microsoft.com/office/officeart/2018/5/layout/IconLeafLabelList"/>
    <dgm:cxn modelId="{7F21E147-8284-481D-B309-E57B35AA125C}" type="presParOf" srcId="{1F12B61A-BFA1-46D4-9D4B-7ABC4D15EB95}" destId="{DCE728A0-14DB-4115-A861-D7E2FB9734C8}" srcOrd="1" destOrd="0" presId="urn:microsoft.com/office/officeart/2018/5/layout/IconLeafLabelList"/>
    <dgm:cxn modelId="{41F9BB31-F832-4964-8737-9E8BC8F42E49}" type="presParOf" srcId="{1F12B61A-BFA1-46D4-9D4B-7ABC4D15EB95}" destId="{90C0259B-F33B-4EB0-A6A3-2A5D1701A78B}" srcOrd="2" destOrd="0" presId="urn:microsoft.com/office/officeart/2018/5/layout/IconLeafLabelList"/>
    <dgm:cxn modelId="{A548282C-1425-40BD-ADE4-C15E9AD75E47}" type="presParOf" srcId="{1F12B61A-BFA1-46D4-9D4B-7ABC4D15EB95}" destId="{8F7BD273-3ACC-4B61-9B3C-C390527853B9}" srcOrd="3" destOrd="0" presId="urn:microsoft.com/office/officeart/2018/5/layout/IconLeafLabelList"/>
    <dgm:cxn modelId="{774EF071-9618-4DF0-B421-5AC68113ED32}" type="presParOf" srcId="{D2BB0FE2-6391-424B-95BC-B84C2C8E40D6}" destId="{AC8A1C58-4C7C-4972-9F07-B2CEEB4A862F}" srcOrd="3" destOrd="0" presId="urn:microsoft.com/office/officeart/2018/5/layout/IconLeafLabelList"/>
    <dgm:cxn modelId="{CDE4530F-5125-4D9B-9CA1-5CAA03EB78EF}" type="presParOf" srcId="{D2BB0FE2-6391-424B-95BC-B84C2C8E40D6}" destId="{8E9AE995-F4A0-40D9-8E1A-A10AAA7171F3}" srcOrd="4" destOrd="0" presId="urn:microsoft.com/office/officeart/2018/5/layout/IconLeafLabelList"/>
    <dgm:cxn modelId="{0C22B0B3-1A09-4715-9AC2-CB6864D5A28A}" type="presParOf" srcId="{8E9AE995-F4A0-40D9-8E1A-A10AAA7171F3}" destId="{8BE82BE8-60A0-4B78-8F4E-999E9888CB1A}" srcOrd="0" destOrd="0" presId="urn:microsoft.com/office/officeart/2018/5/layout/IconLeafLabelList"/>
    <dgm:cxn modelId="{130515A8-D398-406D-88BD-E5E4D4BD007A}" type="presParOf" srcId="{8E9AE995-F4A0-40D9-8E1A-A10AAA7171F3}" destId="{2917E914-7F01-4120-A783-0B65475D4BD3}" srcOrd="1" destOrd="0" presId="urn:microsoft.com/office/officeart/2018/5/layout/IconLeafLabelList"/>
    <dgm:cxn modelId="{5BD5523A-83F0-4971-A325-1F405EFEC0F9}" type="presParOf" srcId="{8E9AE995-F4A0-40D9-8E1A-A10AAA7171F3}" destId="{E0279149-5318-4F9D-BF6B-DDF3827E1FD9}" srcOrd="2" destOrd="0" presId="urn:microsoft.com/office/officeart/2018/5/layout/IconLeafLabelList"/>
    <dgm:cxn modelId="{C2E38ADC-5EF3-4171-A15D-1E769DC3BAC6}" type="presParOf" srcId="{8E9AE995-F4A0-40D9-8E1A-A10AAA7171F3}" destId="{D29278C2-63E4-4EF1-9672-B30539809BAF}" srcOrd="3" destOrd="0" presId="urn:microsoft.com/office/officeart/2018/5/layout/IconLeafLabelList"/>
    <dgm:cxn modelId="{77EFE13A-AFEA-4C28-9030-81737CF28452}" type="presParOf" srcId="{D2BB0FE2-6391-424B-95BC-B84C2C8E40D6}" destId="{ED63B555-B903-4480-A528-19B980D80C66}" srcOrd="5" destOrd="0" presId="urn:microsoft.com/office/officeart/2018/5/layout/IconLeafLabelList"/>
    <dgm:cxn modelId="{03093B7F-0C1B-4329-848D-658C0B141DE0}" type="presParOf" srcId="{D2BB0FE2-6391-424B-95BC-B84C2C8E40D6}" destId="{432B4855-9FC2-4124-91C8-73AB818359E9}" srcOrd="6" destOrd="0" presId="urn:microsoft.com/office/officeart/2018/5/layout/IconLeafLabelList"/>
    <dgm:cxn modelId="{0A23BEC5-2A4C-4589-869C-321FABC1569C}" type="presParOf" srcId="{432B4855-9FC2-4124-91C8-73AB818359E9}" destId="{0F9CB8DA-E0E6-42E5-A14C-2C966E983D6B}" srcOrd="0" destOrd="0" presId="urn:microsoft.com/office/officeart/2018/5/layout/IconLeafLabelList"/>
    <dgm:cxn modelId="{1B8B57C1-D2FC-4A9E-B4A6-B0B5A9E21A9C}" type="presParOf" srcId="{432B4855-9FC2-4124-91C8-73AB818359E9}" destId="{6610F1D2-FB71-4C4E-8D66-F3D36A5CB0D2}" srcOrd="1" destOrd="0" presId="urn:microsoft.com/office/officeart/2018/5/layout/IconLeafLabelList"/>
    <dgm:cxn modelId="{17CD8B21-1AA6-4011-9374-D471D392FF22}" type="presParOf" srcId="{432B4855-9FC2-4124-91C8-73AB818359E9}" destId="{77CD3D60-4759-4838-945A-FE5DFD65994D}" srcOrd="2" destOrd="0" presId="urn:microsoft.com/office/officeart/2018/5/layout/IconLeafLabelList"/>
    <dgm:cxn modelId="{8BF8ABF4-0A9D-4F91-AA61-DE76AC36B52C}" type="presParOf" srcId="{432B4855-9FC2-4124-91C8-73AB818359E9}" destId="{1EEDC70D-2DAA-419B-AE50-3E0B5BC01B41}" srcOrd="3" destOrd="0" presId="urn:microsoft.com/office/officeart/2018/5/layout/IconLeafLabelList"/>
    <dgm:cxn modelId="{7BF97EBD-59EA-491A-A7A8-48CB02915107}" type="presParOf" srcId="{D2BB0FE2-6391-424B-95BC-B84C2C8E40D6}" destId="{1288D0AC-B887-4CD4-97CF-D85E44868031}" srcOrd="7" destOrd="0" presId="urn:microsoft.com/office/officeart/2018/5/layout/IconLeafLabelList"/>
    <dgm:cxn modelId="{92D25B32-7322-4E0F-AF69-7186A3D4016E}" type="presParOf" srcId="{D2BB0FE2-6391-424B-95BC-B84C2C8E40D6}" destId="{A3B8275C-B9E9-42BE-AFB4-F74DD1D3EB96}" srcOrd="8" destOrd="0" presId="urn:microsoft.com/office/officeart/2018/5/layout/IconLeafLabelList"/>
    <dgm:cxn modelId="{A449D4F3-62B9-49DC-83F2-C644007B7CAC}" type="presParOf" srcId="{A3B8275C-B9E9-42BE-AFB4-F74DD1D3EB96}" destId="{84A912F8-44C2-4B9B-B386-4280730AFC15}" srcOrd="0" destOrd="0" presId="urn:microsoft.com/office/officeart/2018/5/layout/IconLeafLabelList"/>
    <dgm:cxn modelId="{2CBC9575-F6BF-487D-BE43-7288EC58CF2E}" type="presParOf" srcId="{A3B8275C-B9E9-42BE-AFB4-F74DD1D3EB96}" destId="{4A493484-9735-4EA5-8EC5-E0A147E149BB}" srcOrd="1" destOrd="0" presId="urn:microsoft.com/office/officeart/2018/5/layout/IconLeafLabelList"/>
    <dgm:cxn modelId="{F1378C2A-B8CA-4643-B082-2EDA3C85B359}" type="presParOf" srcId="{A3B8275C-B9E9-42BE-AFB4-F74DD1D3EB96}" destId="{BA59C140-C7DC-4A37-BE0F-49D951B5E9D1}" srcOrd="2" destOrd="0" presId="urn:microsoft.com/office/officeart/2018/5/layout/IconLeafLabelList"/>
    <dgm:cxn modelId="{486A3D04-1D8B-4B01-AE5D-1AB6A9983178}" type="presParOf" srcId="{A3B8275C-B9E9-42BE-AFB4-F74DD1D3EB96}" destId="{B93BB20C-80AF-4695-9C9F-380892934266}" srcOrd="3" destOrd="0" presId="urn:microsoft.com/office/officeart/2018/5/layout/IconLeafLabelList"/>
    <dgm:cxn modelId="{440083A2-B4B9-4F77-B5FF-876810AC5660}" type="presParOf" srcId="{D2BB0FE2-6391-424B-95BC-B84C2C8E40D6}" destId="{ACE76E94-A79B-41EF-8404-59DC71117119}" srcOrd="9" destOrd="0" presId="urn:microsoft.com/office/officeart/2018/5/layout/IconLeafLabelList"/>
    <dgm:cxn modelId="{C94704B1-7C13-4D89-B372-636B8764C0BF}" type="presParOf" srcId="{D2BB0FE2-6391-424B-95BC-B84C2C8E40D6}" destId="{AA1424AF-AA23-4530-AB72-B4590457E1E2}" srcOrd="10" destOrd="0" presId="urn:microsoft.com/office/officeart/2018/5/layout/IconLeafLabelList"/>
    <dgm:cxn modelId="{9A9F79AF-D758-44DD-B745-2C00EEB56E1A}" type="presParOf" srcId="{AA1424AF-AA23-4530-AB72-B4590457E1E2}" destId="{662B6D96-63F3-407E-A490-CF1193011037}" srcOrd="0" destOrd="0" presId="urn:microsoft.com/office/officeart/2018/5/layout/IconLeafLabelList"/>
    <dgm:cxn modelId="{F7051972-3953-49C1-B674-701C41D0DAC4}" type="presParOf" srcId="{AA1424AF-AA23-4530-AB72-B4590457E1E2}" destId="{D177BE52-C89F-44A6-B03B-E746D3641203}" srcOrd="1" destOrd="0" presId="urn:microsoft.com/office/officeart/2018/5/layout/IconLeafLabelList"/>
    <dgm:cxn modelId="{E03481DC-2F29-4C33-B594-983491A05AE8}" type="presParOf" srcId="{AA1424AF-AA23-4530-AB72-B4590457E1E2}" destId="{231E9BB1-9933-421A-A502-7ABB7CD4DA48}" srcOrd="2" destOrd="0" presId="urn:microsoft.com/office/officeart/2018/5/layout/IconLeafLabelList"/>
    <dgm:cxn modelId="{8802828C-40EA-4BA7-9200-C230C3B30A93}" type="presParOf" srcId="{AA1424AF-AA23-4530-AB72-B4590457E1E2}" destId="{DFFA552F-43FE-4D79-8FA3-BA66BF6DDDF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1266C-F36B-4BC1-9C14-50D3D0C6CCD3}">
      <dsp:nvSpPr>
        <dsp:cNvPr id="0" name=""/>
        <dsp:cNvSpPr/>
      </dsp:nvSpPr>
      <dsp:spPr>
        <a:xfrm>
          <a:off x="34" y="634096"/>
          <a:ext cx="3343982" cy="1180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166624" rIns="291592" bIns="16662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i="0" kern="1200"/>
            <a:t>Imaging</a:t>
          </a:r>
          <a:endParaRPr lang="en-US" sz="4100" kern="1200"/>
        </a:p>
      </dsp:txBody>
      <dsp:txXfrm>
        <a:off x="34" y="634096"/>
        <a:ext cx="3343982" cy="1180800"/>
      </dsp:txXfrm>
    </dsp:sp>
    <dsp:sp modelId="{23A88D08-402B-481E-9C3D-40FE4D9146BF}">
      <dsp:nvSpPr>
        <dsp:cNvPr id="0" name=""/>
        <dsp:cNvSpPr/>
      </dsp:nvSpPr>
      <dsp:spPr>
        <a:xfrm>
          <a:off x="34" y="1814896"/>
          <a:ext cx="3343982" cy="18007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Processing and Imaging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Double Raspberry Pi 0’s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Pi NoIR Camera V2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8 megapixel Raspberry Pi camera</a:t>
          </a:r>
          <a:endParaRPr lang="en-US" sz="1600" kern="1200" dirty="0"/>
        </a:p>
      </dsp:txBody>
      <dsp:txXfrm>
        <a:off x="34" y="1814896"/>
        <a:ext cx="3343982" cy="1800720"/>
      </dsp:txXfrm>
    </dsp:sp>
    <dsp:sp modelId="{58B03066-027C-4D7B-A697-CCD64803B828}">
      <dsp:nvSpPr>
        <dsp:cNvPr id="0" name=""/>
        <dsp:cNvSpPr/>
      </dsp:nvSpPr>
      <dsp:spPr>
        <a:xfrm>
          <a:off x="3812175" y="634096"/>
          <a:ext cx="3343982" cy="1180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166624" rIns="291592" bIns="16662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i="0" kern="1200"/>
            <a:t>Positioning</a:t>
          </a:r>
          <a:endParaRPr lang="en-US" sz="4100" kern="1200"/>
        </a:p>
      </dsp:txBody>
      <dsp:txXfrm>
        <a:off x="3812175" y="634096"/>
        <a:ext cx="3343982" cy="1180800"/>
      </dsp:txXfrm>
    </dsp:sp>
    <dsp:sp modelId="{2F4BC080-AD16-4489-809C-6D8211B3CB47}">
      <dsp:nvSpPr>
        <dsp:cNvPr id="0" name=""/>
        <dsp:cNvSpPr/>
      </dsp:nvSpPr>
      <dsp:spPr>
        <a:xfrm>
          <a:off x="3812175" y="1814896"/>
          <a:ext cx="3343982" cy="18007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600" kern="1200" dirty="0"/>
            <a:t>Data logging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600" kern="1200" dirty="0"/>
            <a:t>Pixhawk 4 flight controller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600" kern="1200" dirty="0"/>
            <a:t>Accelerometer, magnetometer, barometer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600" kern="1200" dirty="0"/>
            <a:t>Reconstructs payload orientation throughout flight</a:t>
          </a:r>
        </a:p>
      </dsp:txBody>
      <dsp:txXfrm>
        <a:off x="3812175" y="1814896"/>
        <a:ext cx="3343982" cy="1800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3983B-81A2-4EA0-B171-7D21E5CCE777}">
      <dsp:nvSpPr>
        <dsp:cNvPr id="0" name=""/>
        <dsp:cNvSpPr/>
      </dsp:nvSpPr>
      <dsp:spPr>
        <a:xfrm>
          <a:off x="0" y="3868"/>
          <a:ext cx="5314013" cy="5251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8DAC9-7306-474C-AE16-4D6BE0A1A641}">
      <dsp:nvSpPr>
        <dsp:cNvPr id="0" name=""/>
        <dsp:cNvSpPr/>
      </dsp:nvSpPr>
      <dsp:spPr>
        <a:xfrm>
          <a:off x="158856" y="122025"/>
          <a:ext cx="289112" cy="288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91907-992D-4F93-A295-04AC5410C130}">
      <dsp:nvSpPr>
        <dsp:cNvPr id="0" name=""/>
        <dsp:cNvSpPr/>
      </dsp:nvSpPr>
      <dsp:spPr>
        <a:xfrm>
          <a:off x="606825" y="3868"/>
          <a:ext cx="4634598" cy="656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472" tIns="69472" rIns="69472" bIns="69472" numCol="1" spcCol="127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baseline="0" noProof="0" dirty="0">
              <a:solidFill>
                <a:srgbClr val="010000"/>
              </a:solidFill>
              <a:latin typeface="Century Gothic"/>
            </a:rPr>
            <a:t>Goodnight Arduino, Hello Raspberry Pi.</a:t>
          </a:r>
        </a:p>
      </dsp:txBody>
      <dsp:txXfrm>
        <a:off x="606825" y="3868"/>
        <a:ext cx="4634598" cy="656432"/>
      </dsp:txXfrm>
    </dsp:sp>
    <dsp:sp modelId="{DDCD3F71-7A15-414A-912B-E19D5DFF288F}">
      <dsp:nvSpPr>
        <dsp:cNvPr id="0" name=""/>
        <dsp:cNvSpPr/>
      </dsp:nvSpPr>
      <dsp:spPr>
        <a:xfrm>
          <a:off x="0" y="824408"/>
          <a:ext cx="5314013" cy="5251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BCF02-C83C-45C5-A1B2-D83C8ACA1CE9}">
      <dsp:nvSpPr>
        <dsp:cNvPr id="0" name=""/>
        <dsp:cNvSpPr/>
      </dsp:nvSpPr>
      <dsp:spPr>
        <a:xfrm>
          <a:off x="158856" y="942566"/>
          <a:ext cx="289112" cy="288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69FBB-063B-4AA5-B0F4-9E23567D37D1}">
      <dsp:nvSpPr>
        <dsp:cNvPr id="0" name=""/>
        <dsp:cNvSpPr/>
      </dsp:nvSpPr>
      <dsp:spPr>
        <a:xfrm>
          <a:off x="606825" y="824408"/>
          <a:ext cx="4634598" cy="656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472" tIns="69472" rIns="69472" bIns="6947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Record relevant telemetry using Pixhawk 4</a:t>
          </a:r>
          <a:endParaRPr lang="en-US" sz="1400" kern="1200" dirty="0"/>
        </a:p>
      </dsp:txBody>
      <dsp:txXfrm>
        <a:off x="606825" y="824408"/>
        <a:ext cx="4634598" cy="656432"/>
      </dsp:txXfrm>
    </dsp:sp>
    <dsp:sp modelId="{324B015C-E2D8-4797-B6D7-EE64564BA515}">
      <dsp:nvSpPr>
        <dsp:cNvPr id="0" name=""/>
        <dsp:cNvSpPr/>
      </dsp:nvSpPr>
      <dsp:spPr>
        <a:xfrm>
          <a:off x="0" y="1644949"/>
          <a:ext cx="5314013" cy="5251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98D16-B539-4799-A00F-69F6DC520405}">
      <dsp:nvSpPr>
        <dsp:cNvPr id="0" name=""/>
        <dsp:cNvSpPr/>
      </dsp:nvSpPr>
      <dsp:spPr>
        <a:xfrm>
          <a:off x="158856" y="1763106"/>
          <a:ext cx="289112" cy="288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B31EA-C940-4407-8AA9-7AAD95785F87}">
      <dsp:nvSpPr>
        <dsp:cNvPr id="0" name=""/>
        <dsp:cNvSpPr/>
      </dsp:nvSpPr>
      <dsp:spPr>
        <a:xfrm>
          <a:off x="606825" y="1644949"/>
          <a:ext cx="4634598" cy="656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472" tIns="69472" rIns="69472" bIns="6947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Pixhawk automatically logs GPS/Compass, IMU data for post mission processing</a:t>
          </a:r>
          <a:endParaRPr lang="en-US" sz="1400" kern="1200" dirty="0"/>
        </a:p>
      </dsp:txBody>
      <dsp:txXfrm>
        <a:off x="606825" y="1644949"/>
        <a:ext cx="4634598" cy="656432"/>
      </dsp:txXfrm>
    </dsp:sp>
    <dsp:sp modelId="{FC9DAC58-D150-4772-9806-B1246FAB3B89}">
      <dsp:nvSpPr>
        <dsp:cNvPr id="0" name=""/>
        <dsp:cNvSpPr/>
      </dsp:nvSpPr>
      <dsp:spPr>
        <a:xfrm>
          <a:off x="0" y="2465489"/>
          <a:ext cx="5314013" cy="5251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E310B-810B-44F3-8055-3BBFB47B674B}">
      <dsp:nvSpPr>
        <dsp:cNvPr id="0" name=""/>
        <dsp:cNvSpPr/>
      </dsp:nvSpPr>
      <dsp:spPr>
        <a:xfrm>
          <a:off x="158856" y="2583647"/>
          <a:ext cx="289112" cy="288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9F180-D363-4C58-AC79-68DA0D2C3112}">
      <dsp:nvSpPr>
        <dsp:cNvPr id="0" name=""/>
        <dsp:cNvSpPr/>
      </dsp:nvSpPr>
      <dsp:spPr>
        <a:xfrm>
          <a:off x="606825" y="2465489"/>
          <a:ext cx="4634598" cy="656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472" tIns="69472" rIns="69472" bIns="6947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Able to leverage ROS to subscribe to Pixhawk data streams during flight (possible for use with GPIO headers on Raspberry Pi)</a:t>
          </a:r>
          <a:endParaRPr lang="en-US" sz="1400" kern="1200" dirty="0"/>
        </a:p>
      </dsp:txBody>
      <dsp:txXfrm>
        <a:off x="606825" y="2465489"/>
        <a:ext cx="4634598" cy="656432"/>
      </dsp:txXfrm>
    </dsp:sp>
    <dsp:sp modelId="{4419A16A-422E-45CA-A046-32C860E08180}">
      <dsp:nvSpPr>
        <dsp:cNvPr id="0" name=""/>
        <dsp:cNvSpPr/>
      </dsp:nvSpPr>
      <dsp:spPr>
        <a:xfrm>
          <a:off x="0" y="3286030"/>
          <a:ext cx="5314013" cy="5251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76D62-DA90-4F5A-AE18-6C63763762F0}">
      <dsp:nvSpPr>
        <dsp:cNvPr id="0" name=""/>
        <dsp:cNvSpPr/>
      </dsp:nvSpPr>
      <dsp:spPr>
        <a:xfrm>
          <a:off x="158856" y="3404187"/>
          <a:ext cx="289112" cy="28883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9255E-23BA-41F8-A007-E2F77886A9CC}">
      <dsp:nvSpPr>
        <dsp:cNvPr id="0" name=""/>
        <dsp:cNvSpPr/>
      </dsp:nvSpPr>
      <dsp:spPr>
        <a:xfrm>
          <a:off x="606825" y="3286030"/>
          <a:ext cx="4634598" cy="656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472" tIns="69472" rIns="69472" bIns="6947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Used two Raspberry Pi 0 w’s to take photos at 30 second intervals from two cameras</a:t>
          </a:r>
          <a:endParaRPr lang="en-US" sz="1400" kern="1200" dirty="0"/>
        </a:p>
      </dsp:txBody>
      <dsp:txXfrm>
        <a:off x="606825" y="3286030"/>
        <a:ext cx="4634598" cy="656432"/>
      </dsp:txXfrm>
    </dsp:sp>
    <dsp:sp modelId="{7662A024-39BC-4372-9ABB-E2239EE8F3E4}">
      <dsp:nvSpPr>
        <dsp:cNvPr id="0" name=""/>
        <dsp:cNvSpPr/>
      </dsp:nvSpPr>
      <dsp:spPr>
        <a:xfrm>
          <a:off x="0" y="4106570"/>
          <a:ext cx="5314013" cy="5251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C2107-62E4-40BC-9320-1B49EE706FA6}">
      <dsp:nvSpPr>
        <dsp:cNvPr id="0" name=""/>
        <dsp:cNvSpPr/>
      </dsp:nvSpPr>
      <dsp:spPr>
        <a:xfrm>
          <a:off x="158856" y="4224728"/>
          <a:ext cx="289112" cy="28883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D2AF5-8A05-4F6E-9CC4-475AE66DF117}">
      <dsp:nvSpPr>
        <dsp:cNvPr id="0" name=""/>
        <dsp:cNvSpPr/>
      </dsp:nvSpPr>
      <dsp:spPr>
        <a:xfrm>
          <a:off x="606825" y="4106570"/>
          <a:ext cx="4634598" cy="656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472" tIns="69472" rIns="69472" bIns="69472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Public Lab </a:t>
          </a:r>
          <a:r>
            <a:rPr lang="en-US" sz="1200" b="0" i="0" kern="1200" dirty="0">
              <a:latin typeface="Century Gothic" panose="020B0502020202020204"/>
            </a:rPr>
            <a:t>Infragram</a:t>
          </a:r>
          <a:r>
            <a:rPr lang="en-US" sz="1200" b="0" i="0" kern="1200" dirty="0"/>
            <a:t> project was the basis of our scientific payload, allows us to make rudimentary NDVI measurements</a:t>
          </a:r>
          <a:endParaRPr lang="en-US" sz="1200" kern="1200" dirty="0"/>
        </a:p>
      </dsp:txBody>
      <dsp:txXfrm>
        <a:off x="606825" y="4106570"/>
        <a:ext cx="4634598" cy="6564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423D1-4E7D-437F-B67C-2D081A220FDF}">
      <dsp:nvSpPr>
        <dsp:cNvPr id="0" name=""/>
        <dsp:cNvSpPr/>
      </dsp:nvSpPr>
      <dsp:spPr>
        <a:xfrm>
          <a:off x="247576" y="687967"/>
          <a:ext cx="765597" cy="76559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A961-A778-440C-8E17-25FC9891D1DB}">
      <dsp:nvSpPr>
        <dsp:cNvPr id="0" name=""/>
        <dsp:cNvSpPr/>
      </dsp:nvSpPr>
      <dsp:spPr>
        <a:xfrm>
          <a:off x="410736" y="851127"/>
          <a:ext cx="439277" cy="4392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AAC0C-B201-4C00-B334-892BA31EE417}">
      <dsp:nvSpPr>
        <dsp:cNvPr id="0" name=""/>
        <dsp:cNvSpPr/>
      </dsp:nvSpPr>
      <dsp:spPr>
        <a:xfrm>
          <a:off x="2835" y="1692029"/>
          <a:ext cx="1255078" cy="50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Dual Raspberry Pi 0 Cameras pointed Downward to Capture NDVI Images</a:t>
          </a:r>
        </a:p>
      </dsp:txBody>
      <dsp:txXfrm>
        <a:off x="2835" y="1692029"/>
        <a:ext cx="1255078" cy="502031"/>
      </dsp:txXfrm>
    </dsp:sp>
    <dsp:sp modelId="{005CAB92-17D2-400C-AC4C-EB3C52300A08}">
      <dsp:nvSpPr>
        <dsp:cNvPr id="0" name=""/>
        <dsp:cNvSpPr/>
      </dsp:nvSpPr>
      <dsp:spPr>
        <a:xfrm>
          <a:off x="1722292" y="687967"/>
          <a:ext cx="765597" cy="76559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728A0-14DB-4115-A861-D7E2FB9734C8}">
      <dsp:nvSpPr>
        <dsp:cNvPr id="0" name=""/>
        <dsp:cNvSpPr/>
      </dsp:nvSpPr>
      <dsp:spPr>
        <a:xfrm>
          <a:off x="1885453" y="851127"/>
          <a:ext cx="439277" cy="4392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BD273-3ACC-4B61-9B3C-C390527853B9}">
      <dsp:nvSpPr>
        <dsp:cNvPr id="0" name=""/>
        <dsp:cNvSpPr/>
      </dsp:nvSpPr>
      <dsp:spPr>
        <a:xfrm>
          <a:off x="1477552" y="1692029"/>
          <a:ext cx="1255078" cy="50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Launch payload with additional runcam </a:t>
          </a:r>
        </a:p>
      </dsp:txBody>
      <dsp:txXfrm>
        <a:off x="1477552" y="1692029"/>
        <a:ext cx="1255078" cy="502031"/>
      </dsp:txXfrm>
    </dsp:sp>
    <dsp:sp modelId="{8BE82BE8-60A0-4B78-8F4E-999E9888CB1A}">
      <dsp:nvSpPr>
        <dsp:cNvPr id="0" name=""/>
        <dsp:cNvSpPr/>
      </dsp:nvSpPr>
      <dsp:spPr>
        <a:xfrm>
          <a:off x="3197009" y="687967"/>
          <a:ext cx="765597" cy="76559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7E914-7F01-4120-A783-0B65475D4BD3}">
      <dsp:nvSpPr>
        <dsp:cNvPr id="0" name=""/>
        <dsp:cNvSpPr/>
      </dsp:nvSpPr>
      <dsp:spPr>
        <a:xfrm>
          <a:off x="3360169" y="851127"/>
          <a:ext cx="439277" cy="4392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278C2-63E4-4EF1-9672-B30539809BAF}">
      <dsp:nvSpPr>
        <dsp:cNvPr id="0" name=""/>
        <dsp:cNvSpPr/>
      </dsp:nvSpPr>
      <dsp:spPr>
        <a:xfrm>
          <a:off x="2952269" y="1692029"/>
          <a:ext cx="1255078" cy="50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Leverage open source Python Libraries in order to perform NDVI calculations</a:t>
          </a:r>
        </a:p>
      </dsp:txBody>
      <dsp:txXfrm>
        <a:off x="2952269" y="1692029"/>
        <a:ext cx="1255078" cy="502031"/>
      </dsp:txXfrm>
    </dsp:sp>
    <dsp:sp modelId="{0F9CB8DA-E0E6-42E5-A14C-2C966E983D6B}">
      <dsp:nvSpPr>
        <dsp:cNvPr id="0" name=""/>
        <dsp:cNvSpPr/>
      </dsp:nvSpPr>
      <dsp:spPr>
        <a:xfrm>
          <a:off x="4671726" y="687967"/>
          <a:ext cx="765597" cy="765597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0F1D2-FB71-4C4E-8D66-F3D36A5CB0D2}">
      <dsp:nvSpPr>
        <dsp:cNvPr id="0" name=""/>
        <dsp:cNvSpPr/>
      </dsp:nvSpPr>
      <dsp:spPr>
        <a:xfrm>
          <a:off x="4834886" y="851127"/>
          <a:ext cx="439277" cy="43927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DC70D-2DAA-419B-AE50-3E0B5BC01B41}">
      <dsp:nvSpPr>
        <dsp:cNvPr id="0" name=""/>
        <dsp:cNvSpPr/>
      </dsp:nvSpPr>
      <dsp:spPr>
        <a:xfrm>
          <a:off x="4426986" y="1692029"/>
          <a:ext cx="1255078" cy="50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Aggregate data from Pixhawk and Raspberry Pi NTP in order to reconstruct mission</a:t>
          </a:r>
        </a:p>
      </dsp:txBody>
      <dsp:txXfrm>
        <a:off x="4426986" y="1692029"/>
        <a:ext cx="1255078" cy="502031"/>
      </dsp:txXfrm>
    </dsp:sp>
    <dsp:sp modelId="{84A912F8-44C2-4B9B-B386-4280730AFC15}">
      <dsp:nvSpPr>
        <dsp:cNvPr id="0" name=""/>
        <dsp:cNvSpPr/>
      </dsp:nvSpPr>
      <dsp:spPr>
        <a:xfrm>
          <a:off x="6146443" y="687967"/>
          <a:ext cx="765597" cy="765597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93484-9735-4EA5-8EC5-E0A147E149BB}">
      <dsp:nvSpPr>
        <dsp:cNvPr id="0" name=""/>
        <dsp:cNvSpPr/>
      </dsp:nvSpPr>
      <dsp:spPr>
        <a:xfrm>
          <a:off x="6309603" y="851127"/>
          <a:ext cx="439277" cy="43927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BB20C-80AF-4695-9C9F-380892934266}">
      <dsp:nvSpPr>
        <dsp:cNvPr id="0" name=""/>
        <dsp:cNvSpPr/>
      </dsp:nvSpPr>
      <dsp:spPr>
        <a:xfrm>
          <a:off x="5901703" y="1692029"/>
          <a:ext cx="1255078" cy="50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Compute optimal height for taking photos using this method</a:t>
          </a:r>
        </a:p>
      </dsp:txBody>
      <dsp:txXfrm>
        <a:off x="5901703" y="1692029"/>
        <a:ext cx="1255078" cy="502031"/>
      </dsp:txXfrm>
    </dsp:sp>
    <dsp:sp modelId="{662B6D96-63F3-407E-A490-CF1193011037}">
      <dsp:nvSpPr>
        <dsp:cNvPr id="0" name=""/>
        <dsp:cNvSpPr/>
      </dsp:nvSpPr>
      <dsp:spPr>
        <a:xfrm>
          <a:off x="7621160" y="687967"/>
          <a:ext cx="765597" cy="76559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7BE52-C89F-44A6-B03B-E746D3641203}">
      <dsp:nvSpPr>
        <dsp:cNvPr id="0" name=""/>
        <dsp:cNvSpPr/>
      </dsp:nvSpPr>
      <dsp:spPr>
        <a:xfrm>
          <a:off x="7784320" y="851127"/>
          <a:ext cx="439277" cy="43927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A552F-43FE-4D79-8FA3-BA66BF6DDDFE}">
      <dsp:nvSpPr>
        <dsp:cNvPr id="0" name=""/>
        <dsp:cNvSpPr/>
      </dsp:nvSpPr>
      <dsp:spPr>
        <a:xfrm>
          <a:off x="7376419" y="1692029"/>
          <a:ext cx="1255078" cy="50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Create guide for schools and municipalities to use</a:t>
          </a:r>
        </a:p>
      </dsp:txBody>
      <dsp:txXfrm>
        <a:off x="7376419" y="1692029"/>
        <a:ext cx="1255078" cy="502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315e814e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8315e814e2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8315e814e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g8315e814e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8315e814e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8315e814e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7152ca8e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7152ca8e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315e814e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315e814e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8315e814e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8315e814e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8315e814e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8315e814e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8315e814e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8315e814e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Markers denote launch site on the left and historical landing sites on the right.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8315e814e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8315e814e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Markers show historical launch and landing sites left to right.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166446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341192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9941661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2828380"/>
            <a:ext cx="5459737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TextBox 8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467099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103005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72702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718558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095051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332401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2186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61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892033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9067897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131113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65368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53598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91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03354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254090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5995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3.png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2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microsoft.com/office/2007/relationships/diagramDrawing" Target="../diagrams/drawing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DIgF7USGbSA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outdoor, water, board, beach&#10;&#10;Description automatically generated">
            <a:extLst>
              <a:ext uri="{FF2B5EF4-FFF2-40B4-BE49-F238E27FC236}">
                <a16:creationId xmlns:a16="http://schemas.microsoft.com/office/drawing/2014/main" id="{0AAE15A0-C461-4C71-A85F-D95415D23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9091" t="9091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DC74F7-2FA2-4742-A042-22024E900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3" cy="24971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ASU ASCEND!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ED635-B678-4B28-B018-6B9890973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3" cy="646065"/>
          </a:xfrm>
        </p:spPr>
        <p:txBody>
          <a:bodyPr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sitting, monitor, black, holding&#10;&#10;Description automatically generated">
            <a:extLst>
              <a:ext uri="{FF2B5EF4-FFF2-40B4-BE49-F238E27FC236}">
                <a16:creationId xmlns:a16="http://schemas.microsoft.com/office/drawing/2014/main" id="{84104578-C8DA-4924-ACF1-64C567CB2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463" y="284555"/>
            <a:ext cx="1333686" cy="1333686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C8179A1-C8B2-46DD-AEC6-03D73D783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36" y="284555"/>
            <a:ext cx="1391324" cy="1391324"/>
          </a:xfrm>
          <a:prstGeom prst="rect">
            <a:avLst/>
          </a:prstGeom>
        </p:spPr>
      </p:pic>
      <p:pic>
        <p:nvPicPr>
          <p:cNvPr id="9" name="Picture 8" descr="A picture containing sitting, white&#10;&#10;Description automatically generated">
            <a:extLst>
              <a:ext uri="{FF2B5EF4-FFF2-40B4-BE49-F238E27FC236}">
                <a16:creationId xmlns:a16="http://schemas.microsoft.com/office/drawing/2014/main" id="{596EE68B-A1F3-4B35-B26B-8BD717E1D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56" y="3284887"/>
            <a:ext cx="1239485" cy="166091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137A9F68-CF0F-4688-AFE1-C050F8A9F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441" y="3515053"/>
            <a:ext cx="1603730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52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124">
            <a:extLst>
              <a:ext uri="{FF2B5EF4-FFF2-40B4-BE49-F238E27FC236}">
                <a16:creationId xmlns:a16="http://schemas.microsoft.com/office/drawing/2014/main" id="{0654392F-1639-4655-984D-9EC62CB79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334" name="Picture 126">
            <a:extLst>
              <a:ext uri="{FF2B5EF4-FFF2-40B4-BE49-F238E27FC236}">
                <a16:creationId xmlns:a16="http://schemas.microsoft.com/office/drawing/2014/main" id="{AA42ABA0-A57E-4B96-8B71-32BE731BD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335" name="Oval 128">
            <a:extLst>
              <a:ext uri="{FF2B5EF4-FFF2-40B4-BE49-F238E27FC236}">
                <a16:creationId xmlns:a16="http://schemas.microsoft.com/office/drawing/2014/main" id="{81601940-FE05-4058-8C3C-93ECC6D8B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6" name="Picture 130">
            <a:extLst>
              <a:ext uri="{FF2B5EF4-FFF2-40B4-BE49-F238E27FC236}">
                <a16:creationId xmlns:a16="http://schemas.microsoft.com/office/drawing/2014/main" id="{A24A74BA-E5A0-4961-B27F-09544E4F5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337" name="Picture 320">
            <a:extLst>
              <a:ext uri="{FF2B5EF4-FFF2-40B4-BE49-F238E27FC236}">
                <a16:creationId xmlns:a16="http://schemas.microsoft.com/office/drawing/2014/main" id="{5FCC04C7-E7EE-4E3B-988E-0B9718A3C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0" cy="571500"/>
          </a:xfrm>
          <a:prstGeom prst="rect">
            <a:avLst/>
          </a:prstGeom>
        </p:spPr>
      </p:pic>
      <p:sp>
        <p:nvSpPr>
          <p:cNvPr id="338" name="Rectangle 322">
            <a:extLst>
              <a:ext uri="{FF2B5EF4-FFF2-40B4-BE49-F238E27FC236}">
                <a16:creationId xmlns:a16="http://schemas.microsoft.com/office/drawing/2014/main" id="{03964ECA-3652-457C-9FDE-16AED3949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9" name="Rectangle 324">
            <a:extLst>
              <a:ext uri="{FF2B5EF4-FFF2-40B4-BE49-F238E27FC236}">
                <a16:creationId xmlns:a16="http://schemas.microsoft.com/office/drawing/2014/main" id="{D8B9538A-2A89-47DD-996C-7D2BE2AB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9DBA3B-0B42-473D-85ED-C199DE937DF9}"/>
              </a:ext>
            </a:extLst>
          </p:cNvPr>
          <p:cNvSpPr/>
          <p:nvPr/>
        </p:nvSpPr>
        <p:spPr>
          <a:xfrm>
            <a:off x="482891" y="1085850"/>
            <a:ext cx="2331469" cy="342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</a:pPr>
            <a:r>
              <a:rPr lang="en-US" sz="27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Spring Electronics Payload Concept</a:t>
            </a:r>
          </a:p>
        </p:txBody>
      </p:sp>
      <p:sp>
        <p:nvSpPr>
          <p:cNvPr id="340" name="Freeform: Shape 326">
            <a:extLst>
              <a:ext uri="{FF2B5EF4-FFF2-40B4-BE49-F238E27FC236}">
                <a16:creationId xmlns:a16="http://schemas.microsoft.com/office/drawing/2014/main" id="{E625979B-5325-4898-8EF9-5C174B192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0982" y="0"/>
            <a:ext cx="6023018" cy="51435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1" name="Freeform 11">
            <a:extLst>
              <a:ext uri="{FF2B5EF4-FFF2-40B4-BE49-F238E27FC236}">
                <a16:creationId xmlns:a16="http://schemas.microsoft.com/office/drawing/2014/main" id="{34B22E2B-30D5-47A4-97C5-091EA1AB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0"/>
            <a:ext cx="419604" cy="2782230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Rectangle 330">
            <a:extLst>
              <a:ext uri="{FF2B5EF4-FFF2-40B4-BE49-F238E27FC236}">
                <a16:creationId xmlns:a16="http://schemas.microsoft.com/office/drawing/2014/main" id="{9B6DA3CD-A002-40ED-8194-B4E637BD7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CA2D81FC-B452-4E97-B42A-216DD312C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322" y="0"/>
            <a:ext cx="1616274" cy="2155032"/>
          </a:xfrm>
          <a:prstGeom prst="rect">
            <a:avLst/>
          </a:prstGeom>
        </p:spPr>
      </p:pic>
      <p:graphicFrame>
        <p:nvGraphicFramePr>
          <p:cNvPr id="291" name="Google Shape;289;g8315e814e2_0_6">
            <a:extLst>
              <a:ext uri="{FF2B5EF4-FFF2-40B4-BE49-F238E27FC236}">
                <a16:creationId xmlns:a16="http://schemas.microsoft.com/office/drawing/2014/main" id="{20F30882-B91F-4EF8-AB8F-76FBE56740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770976"/>
              </p:ext>
            </p:extLst>
          </p:nvPr>
        </p:nvGraphicFramePr>
        <p:xfrm>
          <a:off x="3635114" y="202367"/>
          <a:ext cx="5314013" cy="4766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8315e814e2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59" y="2173719"/>
            <a:ext cx="4072141" cy="278552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302" name="Google Shape;302;g8315e814e2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9269" y="2180036"/>
            <a:ext cx="4642548" cy="278552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CF9D42-5AFC-4FD9-BB6B-8D1A92006749}"/>
              </a:ext>
            </a:extLst>
          </p:cNvPr>
          <p:cNvSpPr/>
          <p:nvPr/>
        </p:nvSpPr>
        <p:spPr>
          <a:xfrm>
            <a:off x="0" y="1426880"/>
            <a:ext cx="8520600" cy="572700"/>
          </a:xfrm>
          <a:prstGeom prst="rect">
            <a:avLst/>
          </a:prstGeom>
        </p:spPr>
        <p:txBody>
          <a:bodyPr/>
          <a:lstStyle/>
          <a:p>
            <a:pPr lvl="0" algn="ctr">
              <a:buChar char="•"/>
            </a:pPr>
            <a:r>
              <a:rPr lang="en-US" b="0" i="0"/>
              <a:t>Launch site base map vs vegetation index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175A7A-D9CB-4845-8D1D-73F559827699}"/>
              </a:ext>
            </a:extLst>
          </p:cNvPr>
          <p:cNvSpPr/>
          <p:nvPr/>
        </p:nvSpPr>
        <p:spPr>
          <a:xfrm>
            <a:off x="1675686" y="184257"/>
            <a:ext cx="5407166" cy="757354"/>
          </a:xfrm>
          <a:prstGeom prst="rect">
            <a:avLst/>
          </a:prstGeom>
        </p:spPr>
        <p:txBody>
          <a:bodyPr anchor="t"/>
          <a:lstStyle/>
          <a:p>
            <a:pPr algn="ctr"/>
            <a:r>
              <a:rPr lang="en-US" sz="3200" b="0" i="0" dirty="0"/>
              <a:t>NDVI Imaging</a:t>
            </a:r>
            <a:r>
              <a:rPr lang="en-US" sz="3200" dirty="0"/>
              <a:t> Resolutions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8315e814e2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0" cy="412888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C12BCD-E099-4DF4-AC33-5789A91F6156}"/>
              </a:ext>
            </a:extLst>
          </p:cNvPr>
          <p:cNvSpPr/>
          <p:nvPr/>
        </p:nvSpPr>
        <p:spPr>
          <a:xfrm>
            <a:off x="1718573" y="4304992"/>
            <a:ext cx="6068816" cy="57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3100" b="0" i="0" dirty="0"/>
              <a:t>Flight Path Base Map, 2019</a:t>
            </a:r>
            <a:endParaRPr lang="en-US" sz="3100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A6C5BC3F-BEBA-44EB-8AAB-576747F7FA46}"/>
              </a:ext>
            </a:extLst>
          </p:cNvPr>
          <p:cNvSpPr/>
          <p:nvPr/>
        </p:nvSpPr>
        <p:spPr>
          <a:xfrm>
            <a:off x="906905" y="2878111"/>
            <a:ext cx="284813" cy="3822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7933DC4-0035-4E93-A032-5400B164B7B0}"/>
              </a:ext>
            </a:extLst>
          </p:cNvPr>
          <p:cNvSpPr/>
          <p:nvPr/>
        </p:nvSpPr>
        <p:spPr>
          <a:xfrm>
            <a:off x="8172138" y="354767"/>
            <a:ext cx="284813" cy="3822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1737C8-8549-47D0-A007-C65C95AA9799}"/>
              </a:ext>
            </a:extLst>
          </p:cNvPr>
          <p:cNvSpPr txBox="1"/>
          <p:nvPr/>
        </p:nvSpPr>
        <p:spPr>
          <a:xfrm>
            <a:off x="481885" y="2508779"/>
            <a:ext cx="123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Takeoff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1E603-6406-4B10-8FC1-0CCC7ACB3CC7}"/>
              </a:ext>
            </a:extLst>
          </p:cNvPr>
          <p:cNvSpPr txBox="1"/>
          <p:nvPr/>
        </p:nvSpPr>
        <p:spPr>
          <a:xfrm>
            <a:off x="7787389" y="17701"/>
            <a:ext cx="123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Landing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icture 126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334" name="Picture 128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336" name="Oval 320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7" name="Picture 322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338" name="Picture 324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0" cy="571500"/>
          </a:xfrm>
          <a:prstGeom prst="rect">
            <a:avLst/>
          </a:prstGeom>
        </p:spPr>
      </p:pic>
      <p:sp>
        <p:nvSpPr>
          <p:cNvPr id="339" name="Rectangle 326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0" name="Rectangle 328">
            <a:extLst>
              <a:ext uri="{FF2B5EF4-FFF2-40B4-BE49-F238E27FC236}">
                <a16:creationId xmlns:a16="http://schemas.microsoft.com/office/drawing/2014/main" id="{B87A2B17-D3E0-4B38-823F-45312C0B3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9143771" cy="3548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8592A21B-8E82-4396-A130-C7531DF0A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3" name="Freeform 16">
            <a:extLst>
              <a:ext uri="{FF2B5EF4-FFF2-40B4-BE49-F238E27FC236}">
                <a16:creationId xmlns:a16="http://schemas.microsoft.com/office/drawing/2014/main" id="{ACA9027C-9377-4A86-A639-42BA502AD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2815271"/>
            <a:ext cx="2604045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5" name="Freeform 5">
            <a:extLst>
              <a:ext uri="{FF2B5EF4-FFF2-40B4-BE49-F238E27FC236}">
                <a16:creationId xmlns:a16="http://schemas.microsoft.com/office/drawing/2014/main" id="{423EDA5B-B414-4C7C-8CBA-3D9D79973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3041649"/>
            <a:ext cx="9143772" cy="2101850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72C06B-8A5B-44FC-A52D-E2B64AA894E6}"/>
              </a:ext>
            </a:extLst>
          </p:cNvPr>
          <p:cNvSpPr/>
          <p:nvPr/>
        </p:nvSpPr>
        <p:spPr>
          <a:xfrm>
            <a:off x="1223522" y="4277717"/>
            <a:ext cx="6862012" cy="6510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Flight Path Vegetation Index, 2019</a:t>
            </a:r>
          </a:p>
        </p:txBody>
      </p:sp>
      <p:pic>
        <p:nvPicPr>
          <p:cNvPr id="314" name="Google Shape;314;g8315e814e2_0_19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9144000" cy="4206241"/>
          </a:xfrm>
          <a:prstGeom prst="rect">
            <a:avLst/>
          </a:prstGeom>
          <a:noFill/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5D2D844C-AB64-4A03-80BE-33212E61D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AAD0E9B-89C2-4268-98B4-BA7BFFF2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1653AB08-C531-42A8-AA8D-C2ABAE87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2E47EEC-33C8-4EC3-8BFC-BB02B4171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8BC9CC6-50D5-4C61-9EDE-315A1B5F1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0" cy="57150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CED2641B-4430-4CF4-89AB-3FADDD630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095172"/>
            <a:ext cx="2604045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88" name="Freeform: Shape 87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321550"/>
            <a:ext cx="9144313" cy="3821950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B167C9-C5DE-43EC-A3B0-10D16A66D337}"/>
              </a:ext>
            </a:extLst>
          </p:cNvPr>
          <p:cNvSpPr/>
          <p:nvPr/>
        </p:nvSpPr>
        <p:spPr>
          <a:xfrm>
            <a:off x="827484" y="339538"/>
            <a:ext cx="6710641" cy="1050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Observations and Hypothesis</a:t>
            </a:r>
          </a:p>
        </p:txBody>
      </p:sp>
      <p:sp>
        <p:nvSpPr>
          <p:cNvPr id="321" name="Google Shape;321;p7"/>
          <p:cNvSpPr txBox="1"/>
          <p:nvPr/>
        </p:nvSpPr>
        <p:spPr>
          <a:xfrm>
            <a:off x="827484" y="2072640"/>
            <a:ext cx="6709905" cy="261365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latin typeface="+mj-lt"/>
                <a:ea typeface="+mj-ea"/>
                <a:cs typeface="+mj-cs"/>
                <a:sym typeface="Century Gothic"/>
              </a:rPr>
              <a:t>NDVI data that is publicly available has insufficient data to draw meaningful conclusions for counties that desire more granular reporting</a:t>
            </a: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latin typeface="+mj-lt"/>
                <a:ea typeface="+mj-ea"/>
                <a:cs typeface="+mj-cs"/>
                <a:sym typeface="Century Gothic"/>
              </a:rPr>
              <a:t>Initial observations show that Pinal Park ranks low on NDVI when observed from </a:t>
            </a:r>
            <a:r>
              <a:rPr lang="en-US" sz="1500" dirty="0" err="1">
                <a:latin typeface="+mj-lt"/>
                <a:ea typeface="+mj-ea"/>
                <a:cs typeface="+mj-cs"/>
                <a:sym typeface="Century Gothic"/>
              </a:rPr>
              <a:t>arcGIS</a:t>
            </a:r>
            <a:endParaRPr lang="en-US" sz="1500" dirty="0" err="1">
              <a:latin typeface="+mj-lt"/>
              <a:ea typeface="+mj-ea"/>
              <a:cs typeface="+mj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latin typeface="+mj-lt"/>
                <a:ea typeface="+mj-ea"/>
                <a:cs typeface="+mj-cs"/>
                <a:sym typeface="Century Gothic"/>
              </a:rPr>
              <a:t>Produced the following hypothesis</a:t>
            </a:r>
            <a:endParaRPr lang="en-US" sz="1500" dirty="0">
              <a:latin typeface="+mj-lt"/>
              <a:ea typeface="+mj-ea"/>
              <a:cs typeface="+mj-cs"/>
            </a:endParaRPr>
          </a:p>
          <a:p>
            <a:pPr marL="914400" marR="0" lvl="0" indent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500" dirty="0">
                <a:latin typeface="+mj-lt"/>
                <a:ea typeface="+mj-ea"/>
                <a:cs typeface="+mj-cs"/>
                <a:sym typeface="Century Gothic"/>
              </a:rPr>
              <a:t>Taking NDVI at lower measurements on low-cost, open source hardware and software is a cost-effective manner of charting vegetation indexes for municipalities</a:t>
            </a:r>
            <a:endParaRPr lang="en-US" sz="1500" dirty="0">
              <a:latin typeface="+mj-lt"/>
              <a:ea typeface="+mj-ea"/>
              <a:cs typeface="+mj-cs"/>
            </a:endParaRPr>
          </a:p>
          <a:p>
            <a:pPr marL="0" marR="0" lvl="0" indent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500">
              <a:latin typeface="+mj-lt"/>
              <a:ea typeface="+mj-ea"/>
              <a:cs typeface="+mj-cs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Picture 78">
            <a:extLst>
              <a:ext uri="{FF2B5EF4-FFF2-40B4-BE49-F238E27FC236}">
                <a16:creationId xmlns:a16="http://schemas.microsoft.com/office/drawing/2014/main" id="{0654392F-1639-4655-984D-9EC62CB79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345" name="Picture 80">
            <a:extLst>
              <a:ext uri="{FF2B5EF4-FFF2-40B4-BE49-F238E27FC236}">
                <a16:creationId xmlns:a16="http://schemas.microsoft.com/office/drawing/2014/main" id="{AA42ABA0-A57E-4B96-8B71-32BE731BD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346" name="Oval 82">
            <a:extLst>
              <a:ext uri="{FF2B5EF4-FFF2-40B4-BE49-F238E27FC236}">
                <a16:creationId xmlns:a16="http://schemas.microsoft.com/office/drawing/2014/main" id="{81601940-FE05-4058-8C3C-93ECC6D8B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7" name="Picture 84">
            <a:extLst>
              <a:ext uri="{FF2B5EF4-FFF2-40B4-BE49-F238E27FC236}">
                <a16:creationId xmlns:a16="http://schemas.microsoft.com/office/drawing/2014/main" id="{A24A74BA-E5A0-4961-B27F-09544E4F5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348" name="Picture 86">
            <a:extLst>
              <a:ext uri="{FF2B5EF4-FFF2-40B4-BE49-F238E27FC236}">
                <a16:creationId xmlns:a16="http://schemas.microsoft.com/office/drawing/2014/main" id="{5FCC04C7-E7EE-4E3B-988E-0B9718A3C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0" cy="571500"/>
          </a:xfrm>
          <a:prstGeom prst="rect">
            <a:avLst/>
          </a:prstGeom>
        </p:spPr>
      </p:pic>
      <p:sp>
        <p:nvSpPr>
          <p:cNvPr id="349" name="Rectangle 88">
            <a:extLst>
              <a:ext uri="{FF2B5EF4-FFF2-40B4-BE49-F238E27FC236}">
                <a16:creationId xmlns:a16="http://schemas.microsoft.com/office/drawing/2014/main" id="{03964ECA-3652-457C-9FDE-16AED3949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0" name="Rectangle 90">
            <a:extLst>
              <a:ext uri="{FF2B5EF4-FFF2-40B4-BE49-F238E27FC236}">
                <a16:creationId xmlns:a16="http://schemas.microsoft.com/office/drawing/2014/main" id="{613C9C0A-47AD-49A5-838A-A43281BDC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Freeform 7">
            <a:extLst>
              <a:ext uri="{FF2B5EF4-FFF2-40B4-BE49-F238E27FC236}">
                <a16:creationId xmlns:a16="http://schemas.microsoft.com/office/drawing/2014/main" id="{79507746-2C84-4EB6-B021-47E528910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095172"/>
            <a:ext cx="2604045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2" name="Rectangle 94">
            <a:extLst>
              <a:ext uri="{FF2B5EF4-FFF2-40B4-BE49-F238E27FC236}">
                <a16:creationId xmlns:a16="http://schemas.microsoft.com/office/drawing/2014/main" id="{7B0D28F5-B926-4D9B-9413-91E73A4C6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2B3D24C5-CE61-47C8-A0D0-C767528D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321550"/>
            <a:ext cx="9144312" cy="3821950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104FC4-31F2-491D-BEAA-1046C3665EFB}"/>
              </a:ext>
            </a:extLst>
          </p:cNvPr>
          <p:cNvSpPr/>
          <p:nvPr/>
        </p:nvSpPr>
        <p:spPr>
          <a:xfrm>
            <a:off x="2235001" y="523475"/>
            <a:ext cx="4688988" cy="701700"/>
          </a:xfrm>
          <a:prstGeom prst="rect">
            <a:avLst/>
          </a:prstGeom>
        </p:spPr>
        <p:txBody>
          <a:bodyPr/>
          <a:lstStyle/>
          <a:p>
            <a:pPr lvl="0" algn="ctr">
              <a:spcAft>
                <a:spcPts val="600"/>
              </a:spcAft>
            </a:pPr>
            <a:r>
              <a:rPr lang="en-US" sz="3600" dirty="0"/>
              <a:t>Experiment Setup</a:t>
            </a:r>
          </a:p>
        </p:txBody>
      </p:sp>
      <p:graphicFrame>
        <p:nvGraphicFramePr>
          <p:cNvPr id="330" name="Google Shape;328;g8315e814e2_0_37">
            <a:extLst>
              <a:ext uri="{FF2B5EF4-FFF2-40B4-BE49-F238E27FC236}">
                <a16:creationId xmlns:a16="http://schemas.microsoft.com/office/drawing/2014/main" id="{222E8F5D-518F-4444-AD1B-7F4E1EA962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215733"/>
              </p:ext>
            </p:extLst>
          </p:nvPr>
        </p:nvGraphicFramePr>
        <p:xfrm>
          <a:off x="262328" y="1778872"/>
          <a:ext cx="8634334" cy="2882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0" cy="571500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Freeform 7">
            <a:extLst>
              <a:ext uri="{FF2B5EF4-FFF2-40B4-BE49-F238E27FC236}">
                <a16:creationId xmlns:a16="http://schemas.microsoft.com/office/drawing/2014/main" id="{70B343FF-2E23-43A4-A06E-58C732FF5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095172"/>
            <a:ext cx="2604045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0471E06-C9EC-4B3D-9080-2D75FF3AF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43223"/>
            <a:ext cx="9144313" cy="2200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 5">
            <a:extLst>
              <a:ext uri="{FF2B5EF4-FFF2-40B4-BE49-F238E27FC236}">
                <a16:creationId xmlns:a16="http://schemas.microsoft.com/office/drawing/2014/main" id="{6AF66A71-3CC4-4EE2-A759-0F0ACE6C4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321550"/>
            <a:ext cx="9143772" cy="2101850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35" name="Google Shape;335;g8315e814e2_0_48"/>
          <p:cNvSpPr txBox="1"/>
          <p:nvPr/>
        </p:nvSpPr>
        <p:spPr>
          <a:xfrm>
            <a:off x="486698" y="1911210"/>
            <a:ext cx="5365201" cy="2744017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entury Gothic"/>
              </a:rPr>
              <a:t>Flight postponed until further notice</a:t>
            </a: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entury Gothic"/>
              </a:rPr>
              <a:t>Unable to finish construction of payload due to school shutdowns</a:t>
            </a: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entury Gothic"/>
              </a:rPr>
              <a:t>Calculated cost of experimental electronics payload suite was under 100 dollars for options without Pixhawk 4</a:t>
            </a: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entury Gothic"/>
              </a:rPr>
              <a:t>Users can substitute Pixhawk for Roblox NEO-6M GPS and obtain similar results</a:t>
            </a: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entury Gothic"/>
              </a:rPr>
              <a:t>Working on making a parts list and starter code available on </a:t>
            </a:r>
            <a:r>
              <a:rPr lang="en-US" sz="1400" dirty="0" err="1">
                <a:solidFill>
                  <a:schemeClr val="bg1"/>
                </a:solidFill>
                <a:latin typeface="+mj-lt"/>
                <a:ea typeface="+mj-ea"/>
                <a:cs typeface="+mj-cs"/>
                <a:sym typeface="Century Gothic"/>
              </a:rPr>
              <a:t>Github</a:t>
            </a:r>
            <a:endParaRPr lang="en-US" sz="1400" dirty="0">
              <a:solidFill>
                <a:schemeClr val="bg1"/>
              </a:solidFill>
              <a:latin typeface="+mj-lt"/>
              <a:ea typeface="+mj-ea"/>
              <a:cs typeface="+mj-cs"/>
              <a:sym typeface="Century Gothic"/>
            </a:endParaRPr>
          </a:p>
        </p:txBody>
      </p:sp>
      <p:pic>
        <p:nvPicPr>
          <p:cNvPr id="333" name="Google Shape;333;g8315e814e2_0_48"/>
          <p:cNvPicPr preferRelativeResize="0"/>
          <p:nvPr/>
        </p:nvPicPr>
        <p:blipFill rotWithShape="1">
          <a:blip r:embed="rId7"/>
          <a:stretch/>
        </p:blipFill>
        <p:spPr>
          <a:xfrm>
            <a:off x="6097404" y="2004340"/>
            <a:ext cx="2560253" cy="2560253"/>
          </a:xfrm>
          <a:prstGeom prst="rect">
            <a:avLst/>
          </a:prstGeom>
          <a:noFill/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0106A5-B000-4FC8-A119-7B8562F87986}"/>
              </a:ext>
            </a:extLst>
          </p:cNvPr>
          <p:cNvSpPr/>
          <p:nvPr/>
        </p:nvSpPr>
        <p:spPr>
          <a:xfrm>
            <a:off x="3623059" y="268422"/>
            <a:ext cx="1897882" cy="701700"/>
          </a:xfrm>
          <a:prstGeom prst="rect">
            <a:avLst/>
          </a:prstGeom>
        </p:spPr>
        <p:txBody>
          <a:bodyPr/>
          <a:lstStyle/>
          <a:p>
            <a:pPr lvl="0" algn="ctr">
              <a:spcAft>
                <a:spcPts val="600"/>
              </a:spcAft>
            </a:pPr>
            <a:r>
              <a:rPr lang="en-US" sz="3600" dirty="0"/>
              <a:t>Results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0" cy="571500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" name="Freeform 7">
            <a:extLst>
              <a:ext uri="{FF2B5EF4-FFF2-40B4-BE49-F238E27FC236}">
                <a16:creationId xmlns:a16="http://schemas.microsoft.com/office/drawing/2014/main" id="{70B343FF-2E23-43A4-A06E-58C732FF5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095172"/>
            <a:ext cx="2604045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1" name="Google Shape;341;p8"/>
          <p:cNvSpPr txBox="1"/>
          <p:nvPr/>
        </p:nvSpPr>
        <p:spPr>
          <a:xfrm>
            <a:off x="1102328" y="405575"/>
            <a:ext cx="6939116" cy="76249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lt1"/>
              </a:buClr>
              <a:buSzPts val="3600"/>
            </a:pPr>
            <a:r>
              <a:rPr lang="en-US" sz="4200" u="none" strike="noStrike" cap="none" dirty="0">
                <a:solidFill>
                  <a:schemeClr val="tx2"/>
                </a:solidFill>
                <a:latin typeface="+mj-lt"/>
                <a:ea typeface="+mj-ea"/>
                <a:cs typeface="+mj-cs"/>
                <a:sym typeface="Century Gothic"/>
              </a:rPr>
              <a:t>Thank You!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0471E06-C9EC-4B3D-9080-2D75FF3AF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43223"/>
            <a:ext cx="9144313" cy="2200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5">
            <a:extLst>
              <a:ext uri="{FF2B5EF4-FFF2-40B4-BE49-F238E27FC236}">
                <a16:creationId xmlns:a16="http://schemas.microsoft.com/office/drawing/2014/main" id="{6AF66A71-3CC4-4EE2-A759-0F0ACE6C4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321550"/>
            <a:ext cx="9143772" cy="2101850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42" name="Google Shape;342;p8"/>
          <p:cNvSpPr txBox="1"/>
          <p:nvPr/>
        </p:nvSpPr>
        <p:spPr>
          <a:xfrm>
            <a:off x="486698" y="1911210"/>
            <a:ext cx="5365201" cy="2744017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marR="0" lvl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u="none" strike="noStrike" cap="none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entury Gothic"/>
              </a:rPr>
              <a:t>Special Thanks to:</a:t>
            </a:r>
            <a:br>
              <a:rPr lang="en-US" u="none" strike="noStrike" cap="none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entury Gothic"/>
              </a:rPr>
            </a:br>
            <a:r>
              <a:rPr lang="en-US" u="none" strike="noStrike" cap="none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entury Gothic"/>
              </a:rPr>
              <a:t>Thomas Sharp, Desiree Crawl, Alexa Drew, Laura Zimmerman, Susan Brew, Michelle Coe, Arizona Space Grant, ANSR</a:t>
            </a:r>
          </a:p>
        </p:txBody>
      </p:sp>
      <p:pic>
        <p:nvPicPr>
          <p:cNvPr id="15" name="Google Shape;326;g8315e814e2_0_37">
            <a:extLst>
              <a:ext uri="{FF2B5EF4-FFF2-40B4-BE49-F238E27FC236}">
                <a16:creationId xmlns:a16="http://schemas.microsoft.com/office/drawing/2014/main" id="{742D1625-F6D3-46F4-8B36-6A1E01D55EEB}"/>
              </a:ext>
            </a:extLst>
          </p:cNvPr>
          <p:cNvPicPr preferRelativeResize="0"/>
          <p:nvPr/>
        </p:nvPicPr>
        <p:blipFill rotWithShape="1">
          <a:blip r:embed="rId7"/>
          <a:stretch/>
        </p:blipFill>
        <p:spPr>
          <a:xfrm>
            <a:off x="6097404" y="2004340"/>
            <a:ext cx="2560253" cy="2560253"/>
          </a:xfrm>
          <a:prstGeom prst="rect">
            <a:avLst/>
          </a:prstGeom>
          <a:noFill/>
          <a:effectLst/>
        </p:spPr>
      </p:pic>
      <p:sp>
        <p:nvSpPr>
          <p:cNvPr id="343" name="Google Shape;343;p8"/>
          <p:cNvSpPr txBox="1"/>
          <p:nvPr/>
        </p:nvSpPr>
        <p:spPr>
          <a:xfrm>
            <a:off x="1561569" y="3697013"/>
            <a:ext cx="4142100" cy="1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-US" sz="3000" b="1" i="0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2000"/>
                <a:hueMod val="96000"/>
                <a:satMod val="128000"/>
                <a:lumMod val="114000"/>
              </a:schemeClr>
            </a:gs>
            <a:gs pos="100000">
              <a:schemeClr val="bg1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water, board, beach&#10;&#10;Description automatically generated">
            <a:extLst>
              <a:ext uri="{FF2B5EF4-FFF2-40B4-BE49-F238E27FC236}">
                <a16:creationId xmlns:a16="http://schemas.microsoft.com/office/drawing/2014/main" id="{08BC3BA6-03A5-4D8C-84D6-1BF254A8D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grayscl/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C14675-4D62-483F-9B34-015B8148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339538"/>
            <a:ext cx="7053542" cy="1050398"/>
          </a:xfrm>
        </p:spPr>
        <p:txBody>
          <a:bodyPr>
            <a:normAutofit/>
          </a:bodyPr>
          <a:lstStyle/>
          <a:p>
            <a:r>
              <a:rPr lang="en-US" dirty="0"/>
              <a:t>2019-2020 Crew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BE10B-C5F1-4E38-B5B8-D724BD8AB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84" y="1539688"/>
            <a:ext cx="6709905" cy="31466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Christopher </a:t>
            </a:r>
            <a:r>
              <a:rPr lang="en-US" dirty="0" err="1"/>
              <a:t>Yurgel</a:t>
            </a:r>
            <a:r>
              <a:rPr lang="en-US" dirty="0"/>
              <a:t>, Project Manager </a:t>
            </a:r>
          </a:p>
          <a:p>
            <a:r>
              <a:rPr lang="en-US" dirty="0"/>
              <a:t>Anastasia Torres, Team Member</a:t>
            </a:r>
          </a:p>
          <a:p>
            <a:r>
              <a:rPr lang="en-US" dirty="0"/>
              <a:t>Alexander </a:t>
            </a:r>
            <a:r>
              <a:rPr lang="en-US" dirty="0" err="1"/>
              <a:t>Sonke</a:t>
            </a:r>
            <a:r>
              <a:rPr lang="en-US" dirty="0"/>
              <a:t>, Team Member</a:t>
            </a:r>
          </a:p>
          <a:p>
            <a:r>
              <a:rPr lang="en-US" dirty="0"/>
              <a:t>Ivan Martinez Morales, Team Member</a:t>
            </a:r>
          </a:p>
          <a:p>
            <a:r>
              <a:rPr lang="en-US" dirty="0"/>
              <a:t>Daniel Cross, Team Member</a:t>
            </a:r>
          </a:p>
          <a:p>
            <a:r>
              <a:rPr lang="en-US" dirty="0"/>
              <a:t>Matthew Johnson, Team Member </a:t>
            </a:r>
          </a:p>
          <a:p>
            <a:r>
              <a:rPr lang="en-US" dirty="0"/>
              <a:t>Christopher Canales, Team Member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973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8315e814e2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8315e814e2_0_61"/>
          <p:cNvSpPr/>
          <p:nvPr/>
        </p:nvSpPr>
        <p:spPr>
          <a:xfrm>
            <a:off x="8104654" y="4270930"/>
            <a:ext cx="784200" cy="7323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0" cy="5715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7DB1B4-CBD8-4DF3-9E81-6597440E03EF}"/>
              </a:ext>
            </a:extLst>
          </p:cNvPr>
          <p:cNvSpPr/>
          <p:nvPr/>
        </p:nvSpPr>
        <p:spPr>
          <a:xfrm>
            <a:off x="402929" y="173463"/>
            <a:ext cx="3002463" cy="1231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Mission Objectives</a:t>
            </a:r>
          </a:p>
        </p:txBody>
      </p:sp>
      <p:pic>
        <p:nvPicPr>
          <p:cNvPr id="3" name="Picture 2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683FC2BD-85B1-4F4E-A20B-81BA2B2005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541" r="11875"/>
          <a:stretch/>
        </p:blipFill>
        <p:spPr>
          <a:xfrm>
            <a:off x="3476010" y="10"/>
            <a:ext cx="5670097" cy="51434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1D8FBF-091E-48F1-9BB7-8D38FB242F7F}"/>
              </a:ext>
            </a:extLst>
          </p:cNvPr>
          <p:cNvSpPr/>
          <p:nvPr/>
        </p:nvSpPr>
        <p:spPr>
          <a:xfrm>
            <a:off x="202367" y="757003"/>
            <a:ext cx="2943537" cy="4100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  <a:ea typeface="+mj-ea"/>
                <a:cs typeface="+mj-cs"/>
              </a:rPr>
              <a:t>Obtain Normalized Difference Vegetation Index (NDVI) Data for Sonoran Desert Along Flight Path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  <a:ea typeface="+mj-ea"/>
                <a:cs typeface="+mj-cs"/>
              </a:rPr>
              <a:t>Compare with historical NDVI Data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  <a:ea typeface="+mj-ea"/>
                <a:cs typeface="+mj-cs"/>
              </a:rPr>
              <a:t>Design Lightweight Fiberglass Reinforced Housing Capable of Withstanding Flight Conditions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>
                <a:latin typeface="+mj-lt"/>
                <a:ea typeface="+mj-ea"/>
                <a:cs typeface="+mj-cs"/>
              </a:rPr>
              <a:t>Film flight without interruptions due to temperature conditions</a:t>
            </a:r>
          </a:p>
        </p:txBody>
      </p:sp>
      <p:pic>
        <p:nvPicPr>
          <p:cNvPr id="8" name="Picture 7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95489012-EBC1-4C7E-88BD-85FDEE3E36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2851" y="0"/>
            <a:ext cx="900113" cy="12001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0" cy="5715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EB90DE-95DA-40C0-A219-C1861AEB4C26}"/>
              </a:ext>
            </a:extLst>
          </p:cNvPr>
          <p:cNvSpPr/>
          <p:nvPr/>
        </p:nvSpPr>
        <p:spPr>
          <a:xfrm>
            <a:off x="488001" y="471949"/>
            <a:ext cx="3601523" cy="1231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Components Breakdown</a:t>
            </a:r>
          </a:p>
        </p:txBody>
      </p:sp>
      <p:pic>
        <p:nvPicPr>
          <p:cNvPr id="9" name="Picture 8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B06F9B18-890B-4BFE-B32E-FB5AFFB4B2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291" r="23722"/>
          <a:stretch/>
        </p:blipFill>
        <p:spPr>
          <a:xfrm>
            <a:off x="4575298" y="10"/>
            <a:ext cx="4570809" cy="5143490"/>
          </a:xfrm>
          <a:prstGeom prst="rect">
            <a:avLst/>
          </a:prstGeom>
        </p:spPr>
      </p:pic>
      <p:sp>
        <p:nvSpPr>
          <p:cNvPr id="33" name="Rectangle 25">
            <a:extLst>
              <a:ext uri="{FF2B5EF4-FFF2-40B4-BE49-F238E27FC236}">
                <a16:creationId xmlns:a16="http://schemas.microsoft.com/office/drawing/2014/main" id="{7527E565-DE8D-445C-9879-AD1D04415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BD58FC-6F81-44EE-AC69-2F28625D76AE}"/>
              </a:ext>
            </a:extLst>
          </p:cNvPr>
          <p:cNvSpPr/>
          <p:nvPr/>
        </p:nvSpPr>
        <p:spPr>
          <a:xfrm>
            <a:off x="337279" y="1104900"/>
            <a:ext cx="3752245" cy="3581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400" dirty="0">
                <a:latin typeface="+mj-lt"/>
                <a:ea typeface="+mj-ea"/>
                <a:cs typeface="+mj-cs"/>
              </a:rPr>
              <a:t>Electronics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400" dirty="0">
                <a:latin typeface="+mj-lt"/>
                <a:ea typeface="+mj-ea"/>
                <a:cs typeface="+mj-cs"/>
              </a:rPr>
              <a:t>Cost-efficient, flexible, and reliable platform to obtain NDVI data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400" dirty="0">
                <a:latin typeface="+mj-lt"/>
                <a:ea typeface="+mj-ea"/>
                <a:cs typeface="+mj-cs"/>
              </a:rPr>
              <a:t>Structure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400" dirty="0">
                <a:latin typeface="+mj-lt"/>
                <a:ea typeface="+mj-ea"/>
                <a:cs typeface="+mj-cs"/>
              </a:rPr>
              <a:t>Lightweight, impact resistant, and easy to manufacture payload housing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400" dirty="0">
                <a:latin typeface="+mj-lt"/>
                <a:ea typeface="+mj-ea"/>
                <a:cs typeface="+mj-cs"/>
              </a:rPr>
              <a:t>Power Source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400" dirty="0">
                <a:latin typeface="+mj-lt"/>
                <a:ea typeface="+mj-ea"/>
                <a:cs typeface="+mj-cs"/>
              </a:rPr>
              <a:t>Anker </a:t>
            </a:r>
            <a:r>
              <a:rPr lang="en-US" sz="1400" dirty="0" err="1">
                <a:latin typeface="+mj-lt"/>
                <a:ea typeface="+mj-ea"/>
                <a:cs typeface="+mj-cs"/>
              </a:rPr>
              <a:t>Powercore</a:t>
            </a:r>
            <a:r>
              <a:rPr lang="en-US" sz="1400" dirty="0">
                <a:latin typeface="+mj-lt"/>
                <a:ea typeface="+mj-ea"/>
                <a:cs typeface="+mj-cs"/>
              </a:rPr>
              <a:t> Lithium Ion 20100mAh battery pack</a:t>
            </a:r>
          </a:p>
        </p:txBody>
      </p:sp>
      <p:pic>
        <p:nvPicPr>
          <p:cNvPr id="5" name="Picture 4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534E9BC6-92F2-4D54-892D-D49D02CD99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4034" y="0"/>
            <a:ext cx="8286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5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night sky with the sun behind them&#10;&#10;Description automatically generated">
            <a:extLst>
              <a:ext uri="{FF2B5EF4-FFF2-40B4-BE49-F238E27FC236}">
                <a16:creationId xmlns:a16="http://schemas.microsoft.com/office/drawing/2014/main" id="{6F4B62A7-6F06-4FC7-B28C-B2C475B02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DFA949E-5DC0-4BAC-A767-D0D03903CB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5499863"/>
              </p:ext>
            </p:extLst>
          </p:nvPr>
        </p:nvGraphicFramePr>
        <p:xfrm>
          <a:off x="993903" y="626776"/>
          <a:ext cx="7156193" cy="4249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6554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20" descr="A picture containing black&#10;&#10;Description automatically generated">
            <a:extLst>
              <a:ext uri="{FF2B5EF4-FFF2-40B4-BE49-F238E27FC236}">
                <a16:creationId xmlns:a16="http://schemas.microsoft.com/office/drawing/2014/main" id="{B1F3B560-3830-4C9E-BA85-FBCD2D402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0" r="6964" b="6"/>
          <a:stretch/>
        </p:blipFill>
        <p:spPr>
          <a:xfrm>
            <a:off x="4573190" y="10"/>
            <a:ext cx="2285406" cy="19678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37E309E-2C29-4B9D-B966-31610C2F3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89749DD-8EB2-41EE-BC62-096498CD8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12" y="127433"/>
            <a:ext cx="4302141" cy="48792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Construction Materials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Constructed using a two mold technique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8 ounce fiberglass sheets hardened with polyester resin</a:t>
            </a:r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Reinforcement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Reinforced with lightweight aluminum channels and balsa wood at critical locations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If exterior housing fails components stay protected</a:t>
            </a:r>
          </a:p>
          <a:p>
            <a:pPr>
              <a:lnSpc>
                <a:spcPct val="90000"/>
              </a:lnSpc>
            </a:pPr>
            <a:endParaRPr lang="en-US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Component Housing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Lightweight 3D printed component housing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Protects components from damage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Temperature control through dual mounted 30mm fans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100" dirty="0"/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16" name="Picture Placeholder 24" descr="A wooden box&#10;&#10;Description automatically generated">
            <a:extLst>
              <a:ext uri="{FF2B5EF4-FFF2-40B4-BE49-F238E27FC236}">
                <a16:creationId xmlns:a16="http://schemas.microsoft.com/office/drawing/2014/main" id="{ED513A26-B62E-4BFD-B70F-A0666EC227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" r="492" b="-3"/>
          <a:stretch/>
        </p:blipFill>
        <p:spPr>
          <a:xfrm>
            <a:off x="4573192" y="1968249"/>
            <a:ext cx="4570807" cy="317525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32713D2-6FAA-4B02-974E-12F71E55B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858594" y="-350"/>
            <a:ext cx="0" cy="19682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F20D13-AC22-43A5-BBBC-42122BC54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3191" y="1968150"/>
            <a:ext cx="457080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Placeholder 22" descr="A circuit board&#10;&#10;Description automatically generated">
            <a:extLst>
              <a:ext uri="{FF2B5EF4-FFF2-40B4-BE49-F238E27FC236}">
                <a16:creationId xmlns:a16="http://schemas.microsoft.com/office/drawing/2014/main" id="{13D76780-5ED3-4F67-BF33-F775C20384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48" r="8104" b="-1"/>
          <a:stretch/>
        </p:blipFill>
        <p:spPr>
          <a:xfrm>
            <a:off x="6861014" y="10"/>
            <a:ext cx="2282986" cy="196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3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5D2D844C-AB64-4A03-80BE-33212E61D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280" name="Picture 90">
            <a:extLst>
              <a:ext uri="{FF2B5EF4-FFF2-40B4-BE49-F238E27FC236}">
                <a16:creationId xmlns:a16="http://schemas.microsoft.com/office/drawing/2014/main" id="{CAAD0E9B-89C2-4268-98B4-BA7BFFF2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281" name="Oval 92">
            <a:extLst>
              <a:ext uri="{FF2B5EF4-FFF2-40B4-BE49-F238E27FC236}">
                <a16:creationId xmlns:a16="http://schemas.microsoft.com/office/drawing/2014/main" id="{1653AB08-C531-42A8-AA8D-C2ABAE87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2" name="Picture 94">
            <a:extLst>
              <a:ext uri="{FF2B5EF4-FFF2-40B4-BE49-F238E27FC236}">
                <a16:creationId xmlns:a16="http://schemas.microsoft.com/office/drawing/2014/main" id="{72E47EEC-33C8-4EC3-8BFC-BB02B4171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283" name="Picture 96">
            <a:extLst>
              <a:ext uri="{FF2B5EF4-FFF2-40B4-BE49-F238E27FC236}">
                <a16:creationId xmlns:a16="http://schemas.microsoft.com/office/drawing/2014/main" id="{A8BC9CC6-50D5-4C61-9EDE-315A1B5F1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0" cy="571500"/>
          </a:xfrm>
          <a:prstGeom prst="rect">
            <a:avLst/>
          </a:prstGeom>
        </p:spPr>
      </p:pic>
      <p:sp>
        <p:nvSpPr>
          <p:cNvPr id="284" name="Rectangle 98">
            <a:extLst>
              <a:ext uri="{FF2B5EF4-FFF2-40B4-BE49-F238E27FC236}">
                <a16:creationId xmlns:a16="http://schemas.microsoft.com/office/drawing/2014/main" id="{CED2641B-4430-4CF4-89AB-3FADDD630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5" name="Rectangle 100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6" name="Rectangle 102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7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095172"/>
            <a:ext cx="2604045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88" name="Freeform: Shape 106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321550"/>
            <a:ext cx="9144313" cy="3821950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6709B1-C5FE-4A32-82B0-EB66E2124BD3}"/>
              </a:ext>
            </a:extLst>
          </p:cNvPr>
          <p:cNvSpPr/>
          <p:nvPr/>
        </p:nvSpPr>
        <p:spPr>
          <a:xfrm>
            <a:off x="827484" y="339538"/>
            <a:ext cx="6710641" cy="1050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Fall Electronics Payload</a:t>
            </a:r>
          </a:p>
        </p:txBody>
      </p:sp>
      <p:sp>
        <p:nvSpPr>
          <p:cNvPr id="289" name="Google Shape;276;p5"/>
          <p:cNvSpPr txBox="1">
            <a:spLocks noGrp="1"/>
          </p:cNvSpPr>
          <p:nvPr>
            <p:ph type="body" idx="1"/>
          </p:nvPr>
        </p:nvSpPr>
        <p:spPr>
          <a:xfrm>
            <a:off x="239844" y="1876749"/>
            <a:ext cx="8724274" cy="3141237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457200" lvl="0" indent="-342900" defTabSz="457200">
              <a:lnSpc>
                <a:spcPct val="90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Fall was intended as an exploratory period for ASCEND</a:t>
            </a:r>
          </a:p>
          <a:p>
            <a:pPr marL="457200" lvl="0" indent="-342900" defTabSz="457200">
              <a:lnSpc>
                <a:spcPct val="90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Deployed payload with Raspberry Pi to determine feasibility of launching Raspberry Pi</a:t>
            </a:r>
          </a:p>
          <a:p>
            <a:pPr marL="457200" lvl="0" indent="-342900" defTabSz="457200">
              <a:lnSpc>
                <a:spcPct val="90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Attempted to roll out use of Raspberry Pi 4, deployment went well but with issues</a:t>
            </a:r>
          </a:p>
          <a:p>
            <a:pPr marL="457200" lvl="0" indent="-342900" defTabSz="457200">
              <a:lnSpc>
                <a:spcPct val="90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Insufficient ventilation even with fans running</a:t>
            </a:r>
          </a:p>
          <a:p>
            <a:pPr marL="457200" lvl="0" indent="-342900" defTabSz="457200">
              <a:lnSpc>
                <a:spcPct val="90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Raspberry Pi 4 runs much hotter than Raspberry Pi 3</a:t>
            </a:r>
          </a:p>
          <a:p>
            <a:pPr marL="457200" lvl="0" indent="-342900" defTabSz="457200">
              <a:lnSpc>
                <a:spcPct val="90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Raspberry Pi 4 can only handle so much data ingestion at once—unsuccessfully recorded video facing downwards</a:t>
            </a:r>
          </a:p>
          <a:p>
            <a:pPr marL="457200" lvl="0" indent="-342900" defTabSz="457200">
              <a:lnSpc>
                <a:spcPct val="90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Able to recover video looking up towards the sky</a:t>
            </a:r>
          </a:p>
          <a:p>
            <a:pPr marL="457200" lvl="0" indent="-342900" defTabSz="457200">
              <a:lnSpc>
                <a:spcPct val="90000"/>
              </a:lnSpc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Captured balloon burst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0" cy="57150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2" name="Google Shape;282;g8315e814e2_0_54"/>
          <p:cNvSpPr txBox="1">
            <a:spLocks noGrp="1"/>
          </p:cNvSpPr>
          <p:nvPr>
            <p:ph type="title"/>
          </p:nvPr>
        </p:nvSpPr>
        <p:spPr>
          <a:xfrm>
            <a:off x="6143943" y="994410"/>
            <a:ext cx="2514282" cy="229988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4100"/>
              <a:t>Balloon Burst Video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67843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597760" y="0"/>
            <a:ext cx="419604" cy="2782230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2781447" y="2067482"/>
            <a:ext cx="5143500" cy="1008536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DEC08445-9321-4D97-9E77-80EC6614429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82890" y="807951"/>
            <a:ext cx="4702997" cy="3527247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583</Words>
  <Application>Microsoft Office PowerPoint</Application>
  <PresentationFormat>On-screen Show (16:9)</PresentationFormat>
  <Paragraphs>84</Paragraphs>
  <Slides>17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Ion</vt:lpstr>
      <vt:lpstr>ASU ASCEND!</vt:lpstr>
      <vt:lpstr>2019-2020 Crew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Balloon Burst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Yurgel</dc:creator>
  <cp:lastModifiedBy>Christopher Yurgel</cp:lastModifiedBy>
  <cp:revision>127</cp:revision>
  <dcterms:created xsi:type="dcterms:W3CDTF">2020-04-11T02:48:16Z</dcterms:created>
  <dcterms:modified xsi:type="dcterms:W3CDTF">2020-04-10T22:54:37Z</dcterms:modified>
</cp:coreProperties>
</file>